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sldIdLst>
    <p:sldId id="1297" r:id="rId2"/>
    <p:sldId id="1388" r:id="rId3"/>
    <p:sldId id="1336" r:id="rId4"/>
    <p:sldId id="1372" r:id="rId5"/>
    <p:sldId id="1390" r:id="rId6"/>
    <p:sldId id="1391" r:id="rId7"/>
    <p:sldId id="1377" r:id="rId8"/>
    <p:sldId id="1392" r:id="rId9"/>
    <p:sldId id="1366" r:id="rId10"/>
    <p:sldId id="1379" r:id="rId11"/>
    <p:sldId id="1380" r:id="rId12"/>
    <p:sldId id="1381" r:id="rId13"/>
    <p:sldId id="1367" r:id="rId14"/>
    <p:sldId id="1368" r:id="rId15"/>
    <p:sldId id="1370" r:id="rId16"/>
    <p:sldId id="1382" r:id="rId17"/>
    <p:sldId id="1358" r:id="rId18"/>
    <p:sldId id="1361" r:id="rId19"/>
    <p:sldId id="1387" r:id="rId20"/>
    <p:sldId id="129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3D2940-1C2F-43BA-B9B8-6D7820454061}">
          <p14:sldIdLst>
            <p14:sldId id="1297"/>
            <p14:sldId id="1388"/>
            <p14:sldId id="1336"/>
            <p14:sldId id="1372"/>
            <p14:sldId id="1390"/>
            <p14:sldId id="1391"/>
            <p14:sldId id="1377"/>
            <p14:sldId id="1392"/>
            <p14:sldId id="1366"/>
            <p14:sldId id="1379"/>
            <p14:sldId id="1380"/>
            <p14:sldId id="1381"/>
            <p14:sldId id="1367"/>
            <p14:sldId id="1368"/>
            <p14:sldId id="1370"/>
            <p14:sldId id="1382"/>
            <p14:sldId id="1358"/>
            <p14:sldId id="1361"/>
            <p14:sldId id="1387"/>
            <p14:sldId id="1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1F2E6"/>
    <a:srgbClr val="FCB11C"/>
    <a:srgbClr val="F8C92B"/>
    <a:srgbClr val="F4DE3A"/>
    <a:srgbClr val="F6D130"/>
    <a:srgbClr val="002366"/>
    <a:srgbClr val="41AEBD"/>
    <a:srgbClr val="598ADD"/>
    <a:srgbClr val="A2C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62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F19C14-D1D9-45E8-9939-7F31FFC60479}" type="doc">
      <dgm:prSet loTypeId="urn:microsoft.com/office/officeart/2009/3/layout/StepUpProcess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2D0FA66-FAAE-47B9-89C0-FD8054E4413E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Cách nhận biết một số thiết bị thông minh</a:t>
          </a:r>
        </a:p>
      </dgm:t>
    </dgm:pt>
    <dgm:pt modelId="{E3A0185C-5C62-4B4A-B72F-7EFDB6A3DFB6}" type="parTrans" cxnId="{B8A8EFE1-C9AC-4E4C-9CA8-1467F47D9C47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3899B9-5D3B-403E-BBB9-2FF3EDA5F6D9}" type="sibTrans" cxnId="{B8A8EFE1-C9AC-4E4C-9CA8-1467F47D9C47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758064-0ADC-4240-A51C-20F0DCA5F5A9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Vai trò của thiết bị thông minh trong xã hội</a:t>
          </a:r>
        </a:p>
      </dgm:t>
    </dgm:pt>
    <dgm:pt modelId="{DEEE8393-A99E-40FB-BDAC-359226783FA2}" type="parTrans" cxnId="{0363C7EC-B8FB-49BD-8902-A343749BAD08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36C6D9-C9B0-40FA-8F53-1368F20ED4C8}" type="sibTrans" cxnId="{0363C7EC-B8FB-49BD-8902-A343749BAD08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3C0DF2-102C-4630-9257-5B727F51856F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Vai trò của tin học trong xã hội</a:t>
          </a:r>
        </a:p>
      </dgm:t>
    </dgm:pt>
    <dgm:pt modelId="{3BFFA92E-A11C-443D-B023-1B55558FB448}" type="sibTrans" cxnId="{578EB762-C85C-46C1-A129-5823DBE85429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34BCBA-4723-4452-A8B2-11BC9CD9C2D3}" type="parTrans" cxnId="{578EB762-C85C-46C1-A129-5823DBE85429}">
      <dgm:prSet/>
      <dgm:spPr/>
      <dgm:t>
        <a:bodyPr/>
        <a:lstStyle/>
        <a:p>
          <a:endParaRPr lang="en-US" sz="24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6DF325-4A13-4B57-9418-C5CD513938C8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Các thành tựu nổi bật của tin học</a:t>
          </a:r>
        </a:p>
      </dgm:t>
    </dgm:pt>
    <dgm:pt modelId="{EF1BBB0F-3487-4B25-86B6-F457BA7F1A0B}" type="parTrans" cxnId="{F6652011-6667-4E9A-8647-05E4EAB1B546}">
      <dgm:prSet/>
      <dgm:spPr/>
      <dgm:t>
        <a:bodyPr/>
        <a:lstStyle/>
        <a:p>
          <a:endParaRPr lang="en-US" sz="2400"/>
        </a:p>
      </dgm:t>
    </dgm:pt>
    <dgm:pt modelId="{FFA3D23B-6581-4360-A1E6-BD309C17E41D}" type="sibTrans" cxnId="{F6652011-6667-4E9A-8647-05E4EAB1B546}">
      <dgm:prSet/>
      <dgm:spPr/>
      <dgm:t>
        <a:bodyPr/>
        <a:lstStyle/>
        <a:p>
          <a:endParaRPr lang="en-US" sz="2400"/>
        </a:p>
      </dgm:t>
    </dgm:pt>
    <dgm:pt modelId="{CDD47AA1-02A7-4322-85AC-229BF8505998}" type="pres">
      <dgm:prSet presAssocID="{E1F19C14-D1D9-45E8-9939-7F31FFC60479}" presName="rootnode" presStyleCnt="0">
        <dgm:presLayoutVars>
          <dgm:chMax/>
          <dgm:chPref/>
          <dgm:dir/>
          <dgm:animLvl val="lvl"/>
        </dgm:presLayoutVars>
      </dgm:prSet>
      <dgm:spPr/>
    </dgm:pt>
    <dgm:pt modelId="{2F43C92C-4715-43A9-BE90-D047897374E3}" type="pres">
      <dgm:prSet presAssocID="{92D0FA66-FAAE-47B9-89C0-FD8054E4413E}" presName="composite" presStyleCnt="0"/>
      <dgm:spPr/>
    </dgm:pt>
    <dgm:pt modelId="{2ABDC1BA-C956-44D4-9E43-47C370D19C4E}" type="pres">
      <dgm:prSet presAssocID="{92D0FA66-FAAE-47B9-89C0-FD8054E4413E}" presName="LShape" presStyleLbl="alignNode1" presStyleIdx="0" presStyleCnt="7"/>
      <dgm:spPr/>
    </dgm:pt>
    <dgm:pt modelId="{C07BE4C6-2C8A-4FA0-94BC-2C2B52FA58ED}" type="pres">
      <dgm:prSet presAssocID="{92D0FA66-FAAE-47B9-89C0-FD8054E4413E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8C62D8DB-0020-4107-8D65-963F6A243FF0}" type="pres">
      <dgm:prSet presAssocID="{92D0FA66-FAAE-47B9-89C0-FD8054E4413E}" presName="Triangle" presStyleLbl="alignNode1" presStyleIdx="1" presStyleCnt="7"/>
      <dgm:spPr/>
    </dgm:pt>
    <dgm:pt modelId="{E5344FDE-AB84-44A1-B57C-FF6037D7B6B5}" type="pres">
      <dgm:prSet presAssocID="{AE3899B9-5D3B-403E-BBB9-2FF3EDA5F6D9}" presName="sibTrans" presStyleCnt="0"/>
      <dgm:spPr/>
    </dgm:pt>
    <dgm:pt modelId="{9482E63B-C8CC-41D7-AC6C-3F11D34C3DFB}" type="pres">
      <dgm:prSet presAssocID="{AE3899B9-5D3B-403E-BBB9-2FF3EDA5F6D9}" presName="space" presStyleCnt="0"/>
      <dgm:spPr/>
    </dgm:pt>
    <dgm:pt modelId="{4868CCEF-7CEA-4D4F-9066-B0555D9C1338}" type="pres">
      <dgm:prSet presAssocID="{C0758064-0ADC-4240-A51C-20F0DCA5F5A9}" presName="composite" presStyleCnt="0"/>
      <dgm:spPr/>
    </dgm:pt>
    <dgm:pt modelId="{8FC629C5-CB52-492C-9470-E1B3BE512EBC}" type="pres">
      <dgm:prSet presAssocID="{C0758064-0ADC-4240-A51C-20F0DCA5F5A9}" presName="LShape" presStyleLbl="alignNode1" presStyleIdx="2" presStyleCnt="7"/>
      <dgm:spPr/>
    </dgm:pt>
    <dgm:pt modelId="{6428CB38-0AF9-4500-8129-63D26CDD9F49}" type="pres">
      <dgm:prSet presAssocID="{C0758064-0ADC-4240-A51C-20F0DCA5F5A9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910F41B-2CC0-4755-9452-BD9A6D943F5C}" type="pres">
      <dgm:prSet presAssocID="{C0758064-0ADC-4240-A51C-20F0DCA5F5A9}" presName="Triangle" presStyleLbl="alignNode1" presStyleIdx="3" presStyleCnt="7"/>
      <dgm:spPr/>
    </dgm:pt>
    <dgm:pt modelId="{A084848C-6E68-43BC-B2FD-81C764D89300}" type="pres">
      <dgm:prSet presAssocID="{0B36C6D9-C9B0-40FA-8F53-1368F20ED4C8}" presName="sibTrans" presStyleCnt="0"/>
      <dgm:spPr/>
    </dgm:pt>
    <dgm:pt modelId="{8766623D-A4CB-46BF-930C-ED096EFBD83D}" type="pres">
      <dgm:prSet presAssocID="{0B36C6D9-C9B0-40FA-8F53-1368F20ED4C8}" presName="space" presStyleCnt="0"/>
      <dgm:spPr/>
    </dgm:pt>
    <dgm:pt modelId="{47984966-7D68-4CC9-AE59-4F99F51676D4}" type="pres">
      <dgm:prSet presAssocID="{0E3C0DF2-102C-4630-9257-5B727F51856F}" presName="composite" presStyleCnt="0"/>
      <dgm:spPr/>
    </dgm:pt>
    <dgm:pt modelId="{B277E1D2-20BA-49D9-BE3C-55F0E06A2635}" type="pres">
      <dgm:prSet presAssocID="{0E3C0DF2-102C-4630-9257-5B727F51856F}" presName="LShape" presStyleLbl="alignNode1" presStyleIdx="4" presStyleCnt="7"/>
      <dgm:spPr/>
    </dgm:pt>
    <dgm:pt modelId="{A0E47597-2A14-45B1-804F-6B734A24DA80}" type="pres">
      <dgm:prSet presAssocID="{0E3C0DF2-102C-4630-9257-5B727F51856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1798622-72C2-4767-BE82-ACB5710A7660}" type="pres">
      <dgm:prSet presAssocID="{0E3C0DF2-102C-4630-9257-5B727F51856F}" presName="Triangle" presStyleLbl="alignNode1" presStyleIdx="5" presStyleCnt="7"/>
      <dgm:spPr/>
    </dgm:pt>
    <dgm:pt modelId="{2828FC2D-A860-47F3-ABAA-916D933DB9CD}" type="pres">
      <dgm:prSet presAssocID="{3BFFA92E-A11C-443D-B023-1B55558FB448}" presName="sibTrans" presStyleCnt="0"/>
      <dgm:spPr/>
    </dgm:pt>
    <dgm:pt modelId="{A40AA2E9-ADD1-414D-BE7D-37E7E2F37CB8}" type="pres">
      <dgm:prSet presAssocID="{3BFFA92E-A11C-443D-B023-1B55558FB448}" presName="space" presStyleCnt="0"/>
      <dgm:spPr/>
    </dgm:pt>
    <dgm:pt modelId="{02DEFAA5-A668-4BFF-8027-9183A36EB162}" type="pres">
      <dgm:prSet presAssocID="{F76DF325-4A13-4B57-9418-C5CD513938C8}" presName="composite" presStyleCnt="0"/>
      <dgm:spPr/>
    </dgm:pt>
    <dgm:pt modelId="{3FD0F0F1-334D-4C53-9B35-504954E4F79F}" type="pres">
      <dgm:prSet presAssocID="{F76DF325-4A13-4B57-9418-C5CD513938C8}" presName="LShape" presStyleLbl="alignNode1" presStyleIdx="6" presStyleCnt="7"/>
      <dgm:spPr/>
    </dgm:pt>
    <dgm:pt modelId="{17210321-333D-49C4-A0F7-102F126699D1}" type="pres">
      <dgm:prSet presAssocID="{F76DF325-4A13-4B57-9418-C5CD513938C8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EF57A04-BDBE-4140-997D-1BEEDA07EBEF}" type="presOf" srcId="{92D0FA66-FAAE-47B9-89C0-FD8054E4413E}" destId="{C07BE4C6-2C8A-4FA0-94BC-2C2B52FA58ED}" srcOrd="0" destOrd="0" presId="urn:microsoft.com/office/officeart/2009/3/layout/StepUpProcess"/>
    <dgm:cxn modelId="{F6652011-6667-4E9A-8647-05E4EAB1B546}" srcId="{E1F19C14-D1D9-45E8-9939-7F31FFC60479}" destId="{F76DF325-4A13-4B57-9418-C5CD513938C8}" srcOrd="3" destOrd="0" parTransId="{EF1BBB0F-3487-4B25-86B6-F457BA7F1A0B}" sibTransId="{FFA3D23B-6581-4360-A1E6-BD309C17E41D}"/>
    <dgm:cxn modelId="{578EB762-C85C-46C1-A129-5823DBE85429}" srcId="{E1F19C14-D1D9-45E8-9939-7F31FFC60479}" destId="{0E3C0DF2-102C-4630-9257-5B727F51856F}" srcOrd="2" destOrd="0" parTransId="{7F34BCBA-4723-4452-A8B2-11BC9CD9C2D3}" sibTransId="{3BFFA92E-A11C-443D-B023-1B55558FB448}"/>
    <dgm:cxn modelId="{4F9BE162-1CE1-42E8-9652-5B5F4A899396}" type="presOf" srcId="{C0758064-0ADC-4240-A51C-20F0DCA5F5A9}" destId="{6428CB38-0AF9-4500-8129-63D26CDD9F49}" srcOrd="0" destOrd="0" presId="urn:microsoft.com/office/officeart/2009/3/layout/StepUpProcess"/>
    <dgm:cxn modelId="{250585AD-C35E-4645-8395-F7E025ACCEBA}" type="presOf" srcId="{F76DF325-4A13-4B57-9418-C5CD513938C8}" destId="{17210321-333D-49C4-A0F7-102F126699D1}" srcOrd="0" destOrd="0" presId="urn:microsoft.com/office/officeart/2009/3/layout/StepUpProcess"/>
    <dgm:cxn modelId="{A9F8BCBC-905C-4885-AB45-F2B9171BF74D}" type="presOf" srcId="{E1F19C14-D1D9-45E8-9939-7F31FFC60479}" destId="{CDD47AA1-02A7-4322-85AC-229BF8505998}" srcOrd="0" destOrd="0" presId="urn:microsoft.com/office/officeart/2009/3/layout/StepUpProcess"/>
    <dgm:cxn modelId="{B8A8EFE1-C9AC-4E4C-9CA8-1467F47D9C47}" srcId="{E1F19C14-D1D9-45E8-9939-7F31FFC60479}" destId="{92D0FA66-FAAE-47B9-89C0-FD8054E4413E}" srcOrd="0" destOrd="0" parTransId="{E3A0185C-5C62-4B4A-B72F-7EFDB6A3DFB6}" sibTransId="{AE3899B9-5D3B-403E-BBB9-2FF3EDA5F6D9}"/>
    <dgm:cxn modelId="{0801C4E7-6095-4026-9E05-58A5A60888E3}" type="presOf" srcId="{0E3C0DF2-102C-4630-9257-5B727F51856F}" destId="{A0E47597-2A14-45B1-804F-6B734A24DA80}" srcOrd="0" destOrd="0" presId="urn:microsoft.com/office/officeart/2009/3/layout/StepUpProcess"/>
    <dgm:cxn modelId="{0363C7EC-B8FB-49BD-8902-A343749BAD08}" srcId="{E1F19C14-D1D9-45E8-9939-7F31FFC60479}" destId="{C0758064-0ADC-4240-A51C-20F0DCA5F5A9}" srcOrd="1" destOrd="0" parTransId="{DEEE8393-A99E-40FB-BDAC-359226783FA2}" sibTransId="{0B36C6D9-C9B0-40FA-8F53-1368F20ED4C8}"/>
    <dgm:cxn modelId="{E32AD136-23C1-47C2-B4D4-D7F78A8E7D2D}" type="presParOf" srcId="{CDD47AA1-02A7-4322-85AC-229BF8505998}" destId="{2F43C92C-4715-43A9-BE90-D047897374E3}" srcOrd="0" destOrd="0" presId="urn:microsoft.com/office/officeart/2009/3/layout/StepUpProcess"/>
    <dgm:cxn modelId="{092EF8BD-0AB2-46EA-8B6C-8908ACB3D7A3}" type="presParOf" srcId="{2F43C92C-4715-43A9-BE90-D047897374E3}" destId="{2ABDC1BA-C956-44D4-9E43-47C370D19C4E}" srcOrd="0" destOrd="0" presId="urn:microsoft.com/office/officeart/2009/3/layout/StepUpProcess"/>
    <dgm:cxn modelId="{C80C25A2-4BD0-419C-A1B3-E0ABBDBEA327}" type="presParOf" srcId="{2F43C92C-4715-43A9-BE90-D047897374E3}" destId="{C07BE4C6-2C8A-4FA0-94BC-2C2B52FA58ED}" srcOrd="1" destOrd="0" presId="urn:microsoft.com/office/officeart/2009/3/layout/StepUpProcess"/>
    <dgm:cxn modelId="{C8E41E32-4B12-49B5-A884-28BFFE886365}" type="presParOf" srcId="{2F43C92C-4715-43A9-BE90-D047897374E3}" destId="{8C62D8DB-0020-4107-8D65-963F6A243FF0}" srcOrd="2" destOrd="0" presId="urn:microsoft.com/office/officeart/2009/3/layout/StepUpProcess"/>
    <dgm:cxn modelId="{1CC75D51-9DA0-48E5-A9CE-93754C1F245C}" type="presParOf" srcId="{CDD47AA1-02A7-4322-85AC-229BF8505998}" destId="{E5344FDE-AB84-44A1-B57C-FF6037D7B6B5}" srcOrd="1" destOrd="0" presId="urn:microsoft.com/office/officeart/2009/3/layout/StepUpProcess"/>
    <dgm:cxn modelId="{264F9ABA-82A9-4CB1-92D0-AA6A4FE81CA2}" type="presParOf" srcId="{E5344FDE-AB84-44A1-B57C-FF6037D7B6B5}" destId="{9482E63B-C8CC-41D7-AC6C-3F11D34C3DFB}" srcOrd="0" destOrd="0" presId="urn:microsoft.com/office/officeart/2009/3/layout/StepUpProcess"/>
    <dgm:cxn modelId="{75A573EE-5DA9-472B-B258-5B23B0797EEF}" type="presParOf" srcId="{CDD47AA1-02A7-4322-85AC-229BF8505998}" destId="{4868CCEF-7CEA-4D4F-9066-B0555D9C1338}" srcOrd="2" destOrd="0" presId="urn:microsoft.com/office/officeart/2009/3/layout/StepUpProcess"/>
    <dgm:cxn modelId="{4B39854F-B65E-4DFD-AF29-B5230EA4D823}" type="presParOf" srcId="{4868CCEF-7CEA-4D4F-9066-B0555D9C1338}" destId="{8FC629C5-CB52-492C-9470-E1B3BE512EBC}" srcOrd="0" destOrd="0" presId="urn:microsoft.com/office/officeart/2009/3/layout/StepUpProcess"/>
    <dgm:cxn modelId="{1ED0A82E-DDC1-420C-B1A4-4BDCD35341AD}" type="presParOf" srcId="{4868CCEF-7CEA-4D4F-9066-B0555D9C1338}" destId="{6428CB38-0AF9-4500-8129-63D26CDD9F49}" srcOrd="1" destOrd="0" presId="urn:microsoft.com/office/officeart/2009/3/layout/StepUpProcess"/>
    <dgm:cxn modelId="{514B5CAA-57BC-46DB-964C-089649C6C72D}" type="presParOf" srcId="{4868CCEF-7CEA-4D4F-9066-B0555D9C1338}" destId="{5910F41B-2CC0-4755-9452-BD9A6D943F5C}" srcOrd="2" destOrd="0" presId="urn:microsoft.com/office/officeart/2009/3/layout/StepUpProcess"/>
    <dgm:cxn modelId="{E13FF758-6408-402E-87C7-96B9007EA16E}" type="presParOf" srcId="{CDD47AA1-02A7-4322-85AC-229BF8505998}" destId="{A084848C-6E68-43BC-B2FD-81C764D89300}" srcOrd="3" destOrd="0" presId="urn:microsoft.com/office/officeart/2009/3/layout/StepUpProcess"/>
    <dgm:cxn modelId="{0812DA12-1C6C-48B7-9339-A23CE9F08458}" type="presParOf" srcId="{A084848C-6E68-43BC-B2FD-81C764D89300}" destId="{8766623D-A4CB-46BF-930C-ED096EFBD83D}" srcOrd="0" destOrd="0" presId="urn:microsoft.com/office/officeart/2009/3/layout/StepUpProcess"/>
    <dgm:cxn modelId="{14EFA681-5D2D-4788-84E3-AEF2E1EFE341}" type="presParOf" srcId="{CDD47AA1-02A7-4322-85AC-229BF8505998}" destId="{47984966-7D68-4CC9-AE59-4F99F51676D4}" srcOrd="4" destOrd="0" presId="urn:microsoft.com/office/officeart/2009/3/layout/StepUpProcess"/>
    <dgm:cxn modelId="{3874FE41-946B-437F-B077-AC7A9EF41821}" type="presParOf" srcId="{47984966-7D68-4CC9-AE59-4F99F51676D4}" destId="{B277E1D2-20BA-49D9-BE3C-55F0E06A2635}" srcOrd="0" destOrd="0" presId="urn:microsoft.com/office/officeart/2009/3/layout/StepUpProcess"/>
    <dgm:cxn modelId="{8672138E-F32B-4FF2-9054-96914D350B6B}" type="presParOf" srcId="{47984966-7D68-4CC9-AE59-4F99F51676D4}" destId="{A0E47597-2A14-45B1-804F-6B734A24DA80}" srcOrd="1" destOrd="0" presId="urn:microsoft.com/office/officeart/2009/3/layout/StepUpProcess"/>
    <dgm:cxn modelId="{6384C8A7-DC22-4D5A-B12D-E14AF954C290}" type="presParOf" srcId="{47984966-7D68-4CC9-AE59-4F99F51676D4}" destId="{61798622-72C2-4767-BE82-ACB5710A7660}" srcOrd="2" destOrd="0" presId="urn:microsoft.com/office/officeart/2009/3/layout/StepUpProcess"/>
    <dgm:cxn modelId="{1D169D5B-17B8-475E-8E5D-0B601A92DE1D}" type="presParOf" srcId="{CDD47AA1-02A7-4322-85AC-229BF8505998}" destId="{2828FC2D-A860-47F3-ABAA-916D933DB9CD}" srcOrd="5" destOrd="0" presId="urn:microsoft.com/office/officeart/2009/3/layout/StepUpProcess"/>
    <dgm:cxn modelId="{46DE573B-F7FC-4771-9897-C43A841D83E9}" type="presParOf" srcId="{2828FC2D-A860-47F3-ABAA-916D933DB9CD}" destId="{A40AA2E9-ADD1-414D-BE7D-37E7E2F37CB8}" srcOrd="0" destOrd="0" presId="urn:microsoft.com/office/officeart/2009/3/layout/StepUpProcess"/>
    <dgm:cxn modelId="{0E110497-AA59-46E4-AD08-2A5F10C0C5E2}" type="presParOf" srcId="{CDD47AA1-02A7-4322-85AC-229BF8505998}" destId="{02DEFAA5-A668-4BFF-8027-9183A36EB162}" srcOrd="6" destOrd="0" presId="urn:microsoft.com/office/officeart/2009/3/layout/StepUpProcess"/>
    <dgm:cxn modelId="{CCA419A2-31FB-4FB2-83A5-6C2256BB9BB9}" type="presParOf" srcId="{02DEFAA5-A668-4BFF-8027-9183A36EB162}" destId="{3FD0F0F1-334D-4C53-9B35-504954E4F79F}" srcOrd="0" destOrd="0" presId="urn:microsoft.com/office/officeart/2009/3/layout/StepUpProcess"/>
    <dgm:cxn modelId="{D2614A3F-5AB3-49A5-B1DF-1055BF541496}" type="presParOf" srcId="{02DEFAA5-A668-4BFF-8027-9183A36EB162}" destId="{17210321-333D-49C4-A0F7-102F126699D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AE8214-16B8-4D93-981D-A483927B724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56443F-1BE2-4733-BDBE-E22E1251011B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Thiết bị thông minh là thiết bị điện tử</a:t>
          </a:r>
        </a:p>
      </dgm:t>
    </dgm:pt>
    <dgm:pt modelId="{0571CF63-17DC-4FE4-ABCC-6A671C106D29}" type="parTrans" cxnId="{60370A16-4AF2-437F-A57D-7C230D1EBCC9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8082EE-84E5-4042-ABF5-A914FAB44048}" type="sibTrans" cxnId="{60370A16-4AF2-437F-A57D-7C230D1EBCC9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4A676-4084-4048-8683-6147CC8D8466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Có thể hoạt động tự chủ không cần sự can thiệp của con người nhờ các phần mềm điều khiển được cài đặt sẵn</a:t>
          </a:r>
        </a:p>
      </dgm:t>
    </dgm:pt>
    <dgm:pt modelId="{D3DBFFDA-B71D-4C13-9425-53AE8FD74BD5}" type="parTrans" cxnId="{4B8D02CC-264D-46D3-856B-09A204884032}">
      <dgm:prSet custT="1"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3AE3F-1296-439F-8DCE-5E0EEBBE0920}" type="sibTrans" cxnId="{4B8D02CC-264D-46D3-856B-09A204884032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C2F85-43B8-453C-AC90-999F3CAC2204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Có khả năng kết nối với các thiết bị khác để trao đổi dữ liệu</a:t>
          </a:r>
        </a:p>
      </dgm:t>
    </dgm:pt>
    <dgm:pt modelId="{7F3B5C15-9BAB-4FB2-A2BB-6803FB33792F}" type="parTrans" cxnId="{1AE6DE98-6E82-427C-83E8-75D195B0B2A8}">
      <dgm:prSet custT="1"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7A1D5-57C6-4B21-A2BB-22FA9DA14017}" type="sibTrans" cxnId="{1AE6DE98-6E82-427C-83E8-75D195B0B2A8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DDE4C6-A4EA-456C-B8FB-6D902E089419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Có khả năng “bắt chước” hành vi hay cách tư duy của con người</a:t>
          </a:r>
        </a:p>
      </dgm:t>
    </dgm:pt>
    <dgm:pt modelId="{8BE25CA0-AD66-4D65-9CC3-C30EEC4E9885}" type="parTrans" cxnId="{082C96A0-97EF-41DF-A066-00262332600C}">
      <dgm:prSet/>
      <dgm:spPr/>
      <dgm:t>
        <a:bodyPr/>
        <a:lstStyle/>
        <a:p>
          <a:endParaRPr lang="en-US"/>
        </a:p>
      </dgm:t>
    </dgm:pt>
    <dgm:pt modelId="{0681549B-825A-4E26-A30A-6C5D4246AB6B}" type="sibTrans" cxnId="{082C96A0-97EF-41DF-A066-00262332600C}">
      <dgm:prSet/>
      <dgm:spPr/>
      <dgm:t>
        <a:bodyPr/>
        <a:lstStyle/>
        <a:p>
          <a:endParaRPr lang="en-US"/>
        </a:p>
      </dgm:t>
    </dgm:pt>
    <dgm:pt modelId="{E627ADCF-6014-45EB-8C4B-AC6443C01D6A}" type="pres">
      <dgm:prSet presAssocID="{72AE8214-16B8-4D93-981D-A483927B72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5ECC758-A10D-4BC2-8B14-EB7FF9DEB64D}" type="pres">
      <dgm:prSet presAssocID="{1156443F-1BE2-4733-BDBE-E22E1251011B}" presName="root1" presStyleCnt="0"/>
      <dgm:spPr/>
    </dgm:pt>
    <dgm:pt modelId="{8B04BD04-3E9C-4326-9FD4-AE7C68D37271}" type="pres">
      <dgm:prSet presAssocID="{1156443F-1BE2-4733-BDBE-E22E1251011B}" presName="LevelOneTextNode" presStyleLbl="node0" presStyleIdx="0" presStyleCnt="1">
        <dgm:presLayoutVars>
          <dgm:chPref val="3"/>
        </dgm:presLayoutVars>
      </dgm:prSet>
      <dgm:spPr/>
    </dgm:pt>
    <dgm:pt modelId="{CF1BF272-2A3A-4580-AE51-F4548167F0A8}" type="pres">
      <dgm:prSet presAssocID="{1156443F-1BE2-4733-BDBE-E22E1251011B}" presName="level2hierChild" presStyleCnt="0"/>
      <dgm:spPr/>
    </dgm:pt>
    <dgm:pt modelId="{9B27FB8B-E875-4B12-B840-ECB4C4A639F9}" type="pres">
      <dgm:prSet presAssocID="{D3DBFFDA-B71D-4C13-9425-53AE8FD74BD5}" presName="conn2-1" presStyleLbl="parChTrans1D2" presStyleIdx="0" presStyleCnt="3"/>
      <dgm:spPr/>
    </dgm:pt>
    <dgm:pt modelId="{C9E6C6E3-2416-4DCC-801A-7BE4FD6225DC}" type="pres">
      <dgm:prSet presAssocID="{D3DBFFDA-B71D-4C13-9425-53AE8FD74BD5}" presName="connTx" presStyleLbl="parChTrans1D2" presStyleIdx="0" presStyleCnt="3"/>
      <dgm:spPr/>
    </dgm:pt>
    <dgm:pt modelId="{1DE86687-59CF-4401-A595-1CBA013BCAF0}" type="pres">
      <dgm:prSet presAssocID="{22E4A676-4084-4048-8683-6147CC8D8466}" presName="root2" presStyleCnt="0"/>
      <dgm:spPr/>
    </dgm:pt>
    <dgm:pt modelId="{3EA3F619-2EEE-4834-8ADF-0BEFCBF328D5}" type="pres">
      <dgm:prSet presAssocID="{22E4A676-4084-4048-8683-6147CC8D8466}" presName="LevelTwoTextNode" presStyleLbl="node2" presStyleIdx="0" presStyleCnt="3">
        <dgm:presLayoutVars>
          <dgm:chPref val="3"/>
        </dgm:presLayoutVars>
      </dgm:prSet>
      <dgm:spPr/>
    </dgm:pt>
    <dgm:pt modelId="{0F78CDAF-1CD1-45FD-8F81-993D9C611235}" type="pres">
      <dgm:prSet presAssocID="{22E4A676-4084-4048-8683-6147CC8D8466}" presName="level3hierChild" presStyleCnt="0"/>
      <dgm:spPr/>
    </dgm:pt>
    <dgm:pt modelId="{39B13842-ECA0-4888-8B32-173225D45C58}" type="pres">
      <dgm:prSet presAssocID="{7F3B5C15-9BAB-4FB2-A2BB-6803FB33792F}" presName="conn2-1" presStyleLbl="parChTrans1D2" presStyleIdx="1" presStyleCnt="3"/>
      <dgm:spPr/>
    </dgm:pt>
    <dgm:pt modelId="{793CC225-1EDE-4ECC-88B8-F726DF4387D7}" type="pres">
      <dgm:prSet presAssocID="{7F3B5C15-9BAB-4FB2-A2BB-6803FB33792F}" presName="connTx" presStyleLbl="parChTrans1D2" presStyleIdx="1" presStyleCnt="3"/>
      <dgm:spPr/>
    </dgm:pt>
    <dgm:pt modelId="{022B0438-0A1C-45C9-B2D0-987EA3B77528}" type="pres">
      <dgm:prSet presAssocID="{4FFC2F85-43B8-453C-AC90-999F3CAC2204}" presName="root2" presStyleCnt="0"/>
      <dgm:spPr/>
    </dgm:pt>
    <dgm:pt modelId="{56A99759-1CF6-4F91-BB60-E8DB5723A8B3}" type="pres">
      <dgm:prSet presAssocID="{4FFC2F85-43B8-453C-AC90-999F3CAC2204}" presName="LevelTwoTextNode" presStyleLbl="node2" presStyleIdx="1" presStyleCnt="3">
        <dgm:presLayoutVars>
          <dgm:chPref val="3"/>
        </dgm:presLayoutVars>
      </dgm:prSet>
      <dgm:spPr/>
    </dgm:pt>
    <dgm:pt modelId="{9609C581-DCE8-4F3B-97C5-9689A31F6B1C}" type="pres">
      <dgm:prSet presAssocID="{4FFC2F85-43B8-453C-AC90-999F3CAC2204}" presName="level3hierChild" presStyleCnt="0"/>
      <dgm:spPr/>
    </dgm:pt>
    <dgm:pt modelId="{F4A58D83-507D-4295-8712-2856E937B404}" type="pres">
      <dgm:prSet presAssocID="{8BE25CA0-AD66-4D65-9CC3-C30EEC4E9885}" presName="conn2-1" presStyleLbl="parChTrans1D2" presStyleIdx="2" presStyleCnt="3"/>
      <dgm:spPr/>
    </dgm:pt>
    <dgm:pt modelId="{FCADEDCB-6FEF-4617-85E5-56307D9EB63C}" type="pres">
      <dgm:prSet presAssocID="{8BE25CA0-AD66-4D65-9CC3-C30EEC4E9885}" presName="connTx" presStyleLbl="parChTrans1D2" presStyleIdx="2" presStyleCnt="3"/>
      <dgm:spPr/>
    </dgm:pt>
    <dgm:pt modelId="{80B586D6-CD4C-4ED0-93F1-898B420CB797}" type="pres">
      <dgm:prSet presAssocID="{76DDE4C6-A4EA-456C-B8FB-6D902E089419}" presName="root2" presStyleCnt="0"/>
      <dgm:spPr/>
    </dgm:pt>
    <dgm:pt modelId="{29C15C34-48D9-4F9B-8F3F-222D0F491BD1}" type="pres">
      <dgm:prSet presAssocID="{76DDE4C6-A4EA-456C-B8FB-6D902E089419}" presName="LevelTwoTextNode" presStyleLbl="node2" presStyleIdx="2" presStyleCnt="3">
        <dgm:presLayoutVars>
          <dgm:chPref val="3"/>
        </dgm:presLayoutVars>
      </dgm:prSet>
      <dgm:spPr/>
    </dgm:pt>
    <dgm:pt modelId="{E2A058DB-A2A7-4D9A-9ADB-CB51FB573575}" type="pres">
      <dgm:prSet presAssocID="{76DDE4C6-A4EA-456C-B8FB-6D902E089419}" presName="level3hierChild" presStyleCnt="0"/>
      <dgm:spPr/>
    </dgm:pt>
  </dgm:ptLst>
  <dgm:cxnLst>
    <dgm:cxn modelId="{60370A16-4AF2-437F-A57D-7C230D1EBCC9}" srcId="{72AE8214-16B8-4D93-981D-A483927B7248}" destId="{1156443F-1BE2-4733-BDBE-E22E1251011B}" srcOrd="0" destOrd="0" parTransId="{0571CF63-17DC-4FE4-ABCC-6A671C106D29}" sibTransId="{B28082EE-84E5-4042-ABF5-A914FAB44048}"/>
    <dgm:cxn modelId="{64440137-9B9E-4007-A288-E9A09F6982A9}" type="presOf" srcId="{7F3B5C15-9BAB-4FB2-A2BB-6803FB33792F}" destId="{39B13842-ECA0-4888-8B32-173225D45C58}" srcOrd="0" destOrd="0" presId="urn:microsoft.com/office/officeart/2005/8/layout/hierarchy2"/>
    <dgm:cxn modelId="{58473F6A-A081-40AD-BA4B-9F9F1EF0F4F2}" type="presOf" srcId="{D3DBFFDA-B71D-4C13-9425-53AE8FD74BD5}" destId="{9B27FB8B-E875-4B12-B840-ECB4C4A639F9}" srcOrd="0" destOrd="0" presId="urn:microsoft.com/office/officeart/2005/8/layout/hierarchy2"/>
    <dgm:cxn modelId="{FAD4E66E-648E-4431-BE58-A088A4C7A4CF}" type="presOf" srcId="{76DDE4C6-A4EA-456C-B8FB-6D902E089419}" destId="{29C15C34-48D9-4F9B-8F3F-222D0F491BD1}" srcOrd="0" destOrd="0" presId="urn:microsoft.com/office/officeart/2005/8/layout/hierarchy2"/>
    <dgm:cxn modelId="{A4777550-FB2C-45BC-8E69-17E9F4D5232F}" type="presOf" srcId="{7F3B5C15-9BAB-4FB2-A2BB-6803FB33792F}" destId="{793CC225-1EDE-4ECC-88B8-F726DF4387D7}" srcOrd="1" destOrd="0" presId="urn:microsoft.com/office/officeart/2005/8/layout/hierarchy2"/>
    <dgm:cxn modelId="{521F5688-DAAB-4D23-B837-813D3F065FD3}" type="presOf" srcId="{72AE8214-16B8-4D93-981D-A483927B7248}" destId="{E627ADCF-6014-45EB-8C4B-AC6443C01D6A}" srcOrd="0" destOrd="0" presId="urn:microsoft.com/office/officeart/2005/8/layout/hierarchy2"/>
    <dgm:cxn modelId="{0B24EC91-73E4-47E3-B686-AFE413A53971}" type="presOf" srcId="{1156443F-1BE2-4733-BDBE-E22E1251011B}" destId="{8B04BD04-3E9C-4326-9FD4-AE7C68D37271}" srcOrd="0" destOrd="0" presId="urn:microsoft.com/office/officeart/2005/8/layout/hierarchy2"/>
    <dgm:cxn modelId="{1AE6DE98-6E82-427C-83E8-75D195B0B2A8}" srcId="{1156443F-1BE2-4733-BDBE-E22E1251011B}" destId="{4FFC2F85-43B8-453C-AC90-999F3CAC2204}" srcOrd="1" destOrd="0" parTransId="{7F3B5C15-9BAB-4FB2-A2BB-6803FB33792F}" sibTransId="{AD37A1D5-57C6-4B21-A2BB-22FA9DA14017}"/>
    <dgm:cxn modelId="{082C96A0-97EF-41DF-A066-00262332600C}" srcId="{1156443F-1BE2-4733-BDBE-E22E1251011B}" destId="{76DDE4C6-A4EA-456C-B8FB-6D902E089419}" srcOrd="2" destOrd="0" parTransId="{8BE25CA0-AD66-4D65-9CC3-C30EEC4E9885}" sibTransId="{0681549B-825A-4E26-A30A-6C5D4246AB6B}"/>
    <dgm:cxn modelId="{2A7DC1B7-B9FE-42C5-9213-BD8896C1D9D0}" type="presOf" srcId="{4FFC2F85-43B8-453C-AC90-999F3CAC2204}" destId="{56A99759-1CF6-4F91-BB60-E8DB5723A8B3}" srcOrd="0" destOrd="0" presId="urn:microsoft.com/office/officeart/2005/8/layout/hierarchy2"/>
    <dgm:cxn modelId="{4B8D02CC-264D-46D3-856B-09A204884032}" srcId="{1156443F-1BE2-4733-BDBE-E22E1251011B}" destId="{22E4A676-4084-4048-8683-6147CC8D8466}" srcOrd="0" destOrd="0" parTransId="{D3DBFFDA-B71D-4C13-9425-53AE8FD74BD5}" sibTransId="{B633AE3F-1296-439F-8DCE-5E0EEBBE0920}"/>
    <dgm:cxn modelId="{1962F6DD-1706-4486-AE04-10DAF996F980}" type="presOf" srcId="{D3DBFFDA-B71D-4C13-9425-53AE8FD74BD5}" destId="{C9E6C6E3-2416-4DCC-801A-7BE4FD6225DC}" srcOrd="1" destOrd="0" presId="urn:microsoft.com/office/officeart/2005/8/layout/hierarchy2"/>
    <dgm:cxn modelId="{D19BE7DF-F09F-4B7B-B3AA-7A14EFBF5FDE}" type="presOf" srcId="{8BE25CA0-AD66-4D65-9CC3-C30EEC4E9885}" destId="{FCADEDCB-6FEF-4617-85E5-56307D9EB63C}" srcOrd="1" destOrd="0" presId="urn:microsoft.com/office/officeart/2005/8/layout/hierarchy2"/>
    <dgm:cxn modelId="{0FD2BCF5-539B-4ECB-8898-BA0E1694094A}" type="presOf" srcId="{8BE25CA0-AD66-4D65-9CC3-C30EEC4E9885}" destId="{F4A58D83-507D-4295-8712-2856E937B404}" srcOrd="0" destOrd="0" presId="urn:microsoft.com/office/officeart/2005/8/layout/hierarchy2"/>
    <dgm:cxn modelId="{0331F2FD-9363-4B94-9D05-3A80A665434B}" type="presOf" srcId="{22E4A676-4084-4048-8683-6147CC8D8466}" destId="{3EA3F619-2EEE-4834-8ADF-0BEFCBF328D5}" srcOrd="0" destOrd="0" presId="urn:microsoft.com/office/officeart/2005/8/layout/hierarchy2"/>
    <dgm:cxn modelId="{322A5159-C2E0-400C-B91A-40BEB5CC8421}" type="presParOf" srcId="{E627ADCF-6014-45EB-8C4B-AC6443C01D6A}" destId="{65ECC758-A10D-4BC2-8B14-EB7FF9DEB64D}" srcOrd="0" destOrd="0" presId="urn:microsoft.com/office/officeart/2005/8/layout/hierarchy2"/>
    <dgm:cxn modelId="{2660B887-0065-4D74-BD60-7C05248B4E64}" type="presParOf" srcId="{65ECC758-A10D-4BC2-8B14-EB7FF9DEB64D}" destId="{8B04BD04-3E9C-4326-9FD4-AE7C68D37271}" srcOrd="0" destOrd="0" presId="urn:microsoft.com/office/officeart/2005/8/layout/hierarchy2"/>
    <dgm:cxn modelId="{A9D7717B-EC03-41C5-B809-FA50CB68B392}" type="presParOf" srcId="{65ECC758-A10D-4BC2-8B14-EB7FF9DEB64D}" destId="{CF1BF272-2A3A-4580-AE51-F4548167F0A8}" srcOrd="1" destOrd="0" presId="urn:microsoft.com/office/officeart/2005/8/layout/hierarchy2"/>
    <dgm:cxn modelId="{1060DF4F-7975-413D-8520-45FF09EA1871}" type="presParOf" srcId="{CF1BF272-2A3A-4580-AE51-F4548167F0A8}" destId="{9B27FB8B-E875-4B12-B840-ECB4C4A639F9}" srcOrd="0" destOrd="0" presId="urn:microsoft.com/office/officeart/2005/8/layout/hierarchy2"/>
    <dgm:cxn modelId="{4B3DCC04-934D-46ED-BD23-B2FCB536F85C}" type="presParOf" srcId="{9B27FB8B-E875-4B12-B840-ECB4C4A639F9}" destId="{C9E6C6E3-2416-4DCC-801A-7BE4FD6225DC}" srcOrd="0" destOrd="0" presId="urn:microsoft.com/office/officeart/2005/8/layout/hierarchy2"/>
    <dgm:cxn modelId="{0FE6424B-44F3-4232-8009-EBA6E2F6980C}" type="presParOf" srcId="{CF1BF272-2A3A-4580-AE51-F4548167F0A8}" destId="{1DE86687-59CF-4401-A595-1CBA013BCAF0}" srcOrd="1" destOrd="0" presId="urn:microsoft.com/office/officeart/2005/8/layout/hierarchy2"/>
    <dgm:cxn modelId="{829FFEA2-DBCD-46F3-A617-1D31DDE47CBD}" type="presParOf" srcId="{1DE86687-59CF-4401-A595-1CBA013BCAF0}" destId="{3EA3F619-2EEE-4834-8ADF-0BEFCBF328D5}" srcOrd="0" destOrd="0" presId="urn:microsoft.com/office/officeart/2005/8/layout/hierarchy2"/>
    <dgm:cxn modelId="{90EE656C-92CC-47DD-9155-BF85817A89E3}" type="presParOf" srcId="{1DE86687-59CF-4401-A595-1CBA013BCAF0}" destId="{0F78CDAF-1CD1-45FD-8F81-993D9C611235}" srcOrd="1" destOrd="0" presId="urn:microsoft.com/office/officeart/2005/8/layout/hierarchy2"/>
    <dgm:cxn modelId="{1833FFDB-D559-4DA7-9612-E02E9CEB99DE}" type="presParOf" srcId="{CF1BF272-2A3A-4580-AE51-F4548167F0A8}" destId="{39B13842-ECA0-4888-8B32-173225D45C58}" srcOrd="2" destOrd="0" presId="urn:microsoft.com/office/officeart/2005/8/layout/hierarchy2"/>
    <dgm:cxn modelId="{916A8F5D-43EE-4EED-823C-2AA88A806093}" type="presParOf" srcId="{39B13842-ECA0-4888-8B32-173225D45C58}" destId="{793CC225-1EDE-4ECC-88B8-F726DF4387D7}" srcOrd="0" destOrd="0" presId="urn:microsoft.com/office/officeart/2005/8/layout/hierarchy2"/>
    <dgm:cxn modelId="{9C976E9F-13E5-4383-8C1F-CB82884A64DB}" type="presParOf" srcId="{CF1BF272-2A3A-4580-AE51-F4548167F0A8}" destId="{022B0438-0A1C-45C9-B2D0-987EA3B77528}" srcOrd="3" destOrd="0" presId="urn:microsoft.com/office/officeart/2005/8/layout/hierarchy2"/>
    <dgm:cxn modelId="{C3406C1B-CAD2-41B3-A37C-C0E16617CD0D}" type="presParOf" srcId="{022B0438-0A1C-45C9-B2D0-987EA3B77528}" destId="{56A99759-1CF6-4F91-BB60-E8DB5723A8B3}" srcOrd="0" destOrd="0" presId="urn:microsoft.com/office/officeart/2005/8/layout/hierarchy2"/>
    <dgm:cxn modelId="{C7508EE0-0EAB-42DC-8989-4062147CD9D8}" type="presParOf" srcId="{022B0438-0A1C-45C9-B2D0-987EA3B77528}" destId="{9609C581-DCE8-4F3B-97C5-9689A31F6B1C}" srcOrd="1" destOrd="0" presId="urn:microsoft.com/office/officeart/2005/8/layout/hierarchy2"/>
    <dgm:cxn modelId="{23514E1A-6FC2-4AD8-9376-1F1B5CC69A5E}" type="presParOf" srcId="{CF1BF272-2A3A-4580-AE51-F4548167F0A8}" destId="{F4A58D83-507D-4295-8712-2856E937B404}" srcOrd="4" destOrd="0" presId="urn:microsoft.com/office/officeart/2005/8/layout/hierarchy2"/>
    <dgm:cxn modelId="{C0795941-1C73-44DB-B9BC-77AB28A7328A}" type="presParOf" srcId="{F4A58D83-507D-4295-8712-2856E937B404}" destId="{FCADEDCB-6FEF-4617-85E5-56307D9EB63C}" srcOrd="0" destOrd="0" presId="urn:microsoft.com/office/officeart/2005/8/layout/hierarchy2"/>
    <dgm:cxn modelId="{5666AA71-DA65-445E-838A-63A6CCDC95A2}" type="presParOf" srcId="{CF1BF272-2A3A-4580-AE51-F4548167F0A8}" destId="{80B586D6-CD4C-4ED0-93F1-898B420CB797}" srcOrd="5" destOrd="0" presId="urn:microsoft.com/office/officeart/2005/8/layout/hierarchy2"/>
    <dgm:cxn modelId="{D68FB45F-016D-47B1-A89D-639F46BCBD3E}" type="presParOf" srcId="{80B586D6-CD4C-4ED0-93F1-898B420CB797}" destId="{29C15C34-48D9-4F9B-8F3F-222D0F491BD1}" srcOrd="0" destOrd="0" presId="urn:microsoft.com/office/officeart/2005/8/layout/hierarchy2"/>
    <dgm:cxn modelId="{A64F5DD0-5909-4D87-9F9A-57E2AAC58DB7}" type="presParOf" srcId="{80B586D6-CD4C-4ED0-93F1-898B420CB797}" destId="{E2A058DB-A2A7-4D9A-9ADB-CB51FB57357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AE8214-16B8-4D93-981D-A483927B724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56443F-1BE2-4733-BDBE-E22E1251011B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Thiết bị thông minh là thiết bị điện tử</a:t>
          </a:r>
        </a:p>
      </dgm:t>
    </dgm:pt>
    <dgm:pt modelId="{0571CF63-17DC-4FE4-ABCC-6A671C106D29}" type="parTrans" cxnId="{60370A16-4AF2-437F-A57D-7C230D1EBCC9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8082EE-84E5-4042-ABF5-A914FAB44048}" type="sibTrans" cxnId="{60370A16-4AF2-437F-A57D-7C230D1EBCC9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4A676-4084-4048-8683-6147CC8D8466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Có thể hoạt động tự chủ không cần sự can thiệp của con người nhờ các phần mềm điều khiển được cài đặt sẵn</a:t>
          </a:r>
        </a:p>
      </dgm:t>
    </dgm:pt>
    <dgm:pt modelId="{D3DBFFDA-B71D-4C13-9425-53AE8FD74BD5}" type="parTrans" cxnId="{4B8D02CC-264D-46D3-856B-09A204884032}">
      <dgm:prSet custT="1"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3AE3F-1296-439F-8DCE-5E0EEBBE0920}" type="sibTrans" cxnId="{4B8D02CC-264D-46D3-856B-09A204884032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C2F85-43B8-453C-AC90-999F3CAC2204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Có khả năng kết nối với các thiết bị khác để trao đổi dữ liệu</a:t>
          </a:r>
        </a:p>
      </dgm:t>
    </dgm:pt>
    <dgm:pt modelId="{7F3B5C15-9BAB-4FB2-A2BB-6803FB33792F}" type="parTrans" cxnId="{1AE6DE98-6E82-427C-83E8-75D195B0B2A8}">
      <dgm:prSet custT="1"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7A1D5-57C6-4B21-A2BB-22FA9DA14017}" type="sibTrans" cxnId="{1AE6DE98-6E82-427C-83E8-75D195B0B2A8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DDE4C6-A4EA-456C-B8FB-6D902E089419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Có khả năng “bắt chước” hành vi hay cách tư duy của con người</a:t>
          </a:r>
        </a:p>
      </dgm:t>
    </dgm:pt>
    <dgm:pt modelId="{8BE25CA0-AD66-4D65-9CC3-C30EEC4E9885}" type="parTrans" cxnId="{082C96A0-97EF-41DF-A066-00262332600C}">
      <dgm:prSet/>
      <dgm:spPr/>
      <dgm:t>
        <a:bodyPr/>
        <a:lstStyle/>
        <a:p>
          <a:endParaRPr lang="en-US"/>
        </a:p>
      </dgm:t>
    </dgm:pt>
    <dgm:pt modelId="{0681549B-825A-4E26-A30A-6C5D4246AB6B}" type="sibTrans" cxnId="{082C96A0-97EF-41DF-A066-00262332600C}">
      <dgm:prSet/>
      <dgm:spPr/>
      <dgm:t>
        <a:bodyPr/>
        <a:lstStyle/>
        <a:p>
          <a:endParaRPr lang="en-US"/>
        </a:p>
      </dgm:t>
    </dgm:pt>
    <dgm:pt modelId="{E627ADCF-6014-45EB-8C4B-AC6443C01D6A}" type="pres">
      <dgm:prSet presAssocID="{72AE8214-16B8-4D93-981D-A483927B72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5ECC758-A10D-4BC2-8B14-EB7FF9DEB64D}" type="pres">
      <dgm:prSet presAssocID="{1156443F-1BE2-4733-BDBE-E22E1251011B}" presName="root1" presStyleCnt="0"/>
      <dgm:spPr/>
    </dgm:pt>
    <dgm:pt modelId="{8B04BD04-3E9C-4326-9FD4-AE7C68D37271}" type="pres">
      <dgm:prSet presAssocID="{1156443F-1BE2-4733-BDBE-E22E1251011B}" presName="LevelOneTextNode" presStyleLbl="node0" presStyleIdx="0" presStyleCnt="1">
        <dgm:presLayoutVars>
          <dgm:chPref val="3"/>
        </dgm:presLayoutVars>
      </dgm:prSet>
      <dgm:spPr/>
    </dgm:pt>
    <dgm:pt modelId="{CF1BF272-2A3A-4580-AE51-F4548167F0A8}" type="pres">
      <dgm:prSet presAssocID="{1156443F-1BE2-4733-BDBE-E22E1251011B}" presName="level2hierChild" presStyleCnt="0"/>
      <dgm:spPr/>
    </dgm:pt>
    <dgm:pt modelId="{9B27FB8B-E875-4B12-B840-ECB4C4A639F9}" type="pres">
      <dgm:prSet presAssocID="{D3DBFFDA-B71D-4C13-9425-53AE8FD74BD5}" presName="conn2-1" presStyleLbl="parChTrans1D2" presStyleIdx="0" presStyleCnt="3"/>
      <dgm:spPr/>
    </dgm:pt>
    <dgm:pt modelId="{C9E6C6E3-2416-4DCC-801A-7BE4FD6225DC}" type="pres">
      <dgm:prSet presAssocID="{D3DBFFDA-B71D-4C13-9425-53AE8FD74BD5}" presName="connTx" presStyleLbl="parChTrans1D2" presStyleIdx="0" presStyleCnt="3"/>
      <dgm:spPr/>
    </dgm:pt>
    <dgm:pt modelId="{1DE86687-59CF-4401-A595-1CBA013BCAF0}" type="pres">
      <dgm:prSet presAssocID="{22E4A676-4084-4048-8683-6147CC8D8466}" presName="root2" presStyleCnt="0"/>
      <dgm:spPr/>
    </dgm:pt>
    <dgm:pt modelId="{3EA3F619-2EEE-4834-8ADF-0BEFCBF328D5}" type="pres">
      <dgm:prSet presAssocID="{22E4A676-4084-4048-8683-6147CC8D8466}" presName="LevelTwoTextNode" presStyleLbl="node2" presStyleIdx="0" presStyleCnt="3">
        <dgm:presLayoutVars>
          <dgm:chPref val="3"/>
        </dgm:presLayoutVars>
      </dgm:prSet>
      <dgm:spPr/>
    </dgm:pt>
    <dgm:pt modelId="{0F78CDAF-1CD1-45FD-8F81-993D9C611235}" type="pres">
      <dgm:prSet presAssocID="{22E4A676-4084-4048-8683-6147CC8D8466}" presName="level3hierChild" presStyleCnt="0"/>
      <dgm:spPr/>
    </dgm:pt>
    <dgm:pt modelId="{39B13842-ECA0-4888-8B32-173225D45C58}" type="pres">
      <dgm:prSet presAssocID="{7F3B5C15-9BAB-4FB2-A2BB-6803FB33792F}" presName="conn2-1" presStyleLbl="parChTrans1D2" presStyleIdx="1" presStyleCnt="3"/>
      <dgm:spPr/>
    </dgm:pt>
    <dgm:pt modelId="{793CC225-1EDE-4ECC-88B8-F726DF4387D7}" type="pres">
      <dgm:prSet presAssocID="{7F3B5C15-9BAB-4FB2-A2BB-6803FB33792F}" presName="connTx" presStyleLbl="parChTrans1D2" presStyleIdx="1" presStyleCnt="3"/>
      <dgm:spPr/>
    </dgm:pt>
    <dgm:pt modelId="{022B0438-0A1C-45C9-B2D0-987EA3B77528}" type="pres">
      <dgm:prSet presAssocID="{4FFC2F85-43B8-453C-AC90-999F3CAC2204}" presName="root2" presStyleCnt="0"/>
      <dgm:spPr/>
    </dgm:pt>
    <dgm:pt modelId="{56A99759-1CF6-4F91-BB60-E8DB5723A8B3}" type="pres">
      <dgm:prSet presAssocID="{4FFC2F85-43B8-453C-AC90-999F3CAC2204}" presName="LevelTwoTextNode" presStyleLbl="node2" presStyleIdx="1" presStyleCnt="3">
        <dgm:presLayoutVars>
          <dgm:chPref val="3"/>
        </dgm:presLayoutVars>
      </dgm:prSet>
      <dgm:spPr/>
    </dgm:pt>
    <dgm:pt modelId="{9609C581-DCE8-4F3B-97C5-9689A31F6B1C}" type="pres">
      <dgm:prSet presAssocID="{4FFC2F85-43B8-453C-AC90-999F3CAC2204}" presName="level3hierChild" presStyleCnt="0"/>
      <dgm:spPr/>
    </dgm:pt>
    <dgm:pt modelId="{F4A58D83-507D-4295-8712-2856E937B404}" type="pres">
      <dgm:prSet presAssocID="{8BE25CA0-AD66-4D65-9CC3-C30EEC4E9885}" presName="conn2-1" presStyleLbl="parChTrans1D2" presStyleIdx="2" presStyleCnt="3"/>
      <dgm:spPr/>
    </dgm:pt>
    <dgm:pt modelId="{FCADEDCB-6FEF-4617-85E5-56307D9EB63C}" type="pres">
      <dgm:prSet presAssocID="{8BE25CA0-AD66-4D65-9CC3-C30EEC4E9885}" presName="connTx" presStyleLbl="parChTrans1D2" presStyleIdx="2" presStyleCnt="3"/>
      <dgm:spPr/>
    </dgm:pt>
    <dgm:pt modelId="{80B586D6-CD4C-4ED0-93F1-898B420CB797}" type="pres">
      <dgm:prSet presAssocID="{76DDE4C6-A4EA-456C-B8FB-6D902E089419}" presName="root2" presStyleCnt="0"/>
      <dgm:spPr/>
    </dgm:pt>
    <dgm:pt modelId="{29C15C34-48D9-4F9B-8F3F-222D0F491BD1}" type="pres">
      <dgm:prSet presAssocID="{76DDE4C6-A4EA-456C-B8FB-6D902E089419}" presName="LevelTwoTextNode" presStyleLbl="node2" presStyleIdx="2" presStyleCnt="3">
        <dgm:presLayoutVars>
          <dgm:chPref val="3"/>
        </dgm:presLayoutVars>
      </dgm:prSet>
      <dgm:spPr/>
    </dgm:pt>
    <dgm:pt modelId="{E2A058DB-A2A7-4D9A-9ADB-CB51FB573575}" type="pres">
      <dgm:prSet presAssocID="{76DDE4C6-A4EA-456C-B8FB-6D902E089419}" presName="level3hierChild" presStyleCnt="0"/>
      <dgm:spPr/>
    </dgm:pt>
  </dgm:ptLst>
  <dgm:cxnLst>
    <dgm:cxn modelId="{60370A16-4AF2-437F-A57D-7C230D1EBCC9}" srcId="{72AE8214-16B8-4D93-981D-A483927B7248}" destId="{1156443F-1BE2-4733-BDBE-E22E1251011B}" srcOrd="0" destOrd="0" parTransId="{0571CF63-17DC-4FE4-ABCC-6A671C106D29}" sibTransId="{B28082EE-84E5-4042-ABF5-A914FAB44048}"/>
    <dgm:cxn modelId="{64440137-9B9E-4007-A288-E9A09F6982A9}" type="presOf" srcId="{7F3B5C15-9BAB-4FB2-A2BB-6803FB33792F}" destId="{39B13842-ECA0-4888-8B32-173225D45C58}" srcOrd="0" destOrd="0" presId="urn:microsoft.com/office/officeart/2005/8/layout/hierarchy2"/>
    <dgm:cxn modelId="{58473F6A-A081-40AD-BA4B-9F9F1EF0F4F2}" type="presOf" srcId="{D3DBFFDA-B71D-4C13-9425-53AE8FD74BD5}" destId="{9B27FB8B-E875-4B12-B840-ECB4C4A639F9}" srcOrd="0" destOrd="0" presId="urn:microsoft.com/office/officeart/2005/8/layout/hierarchy2"/>
    <dgm:cxn modelId="{FAD4E66E-648E-4431-BE58-A088A4C7A4CF}" type="presOf" srcId="{76DDE4C6-A4EA-456C-B8FB-6D902E089419}" destId="{29C15C34-48D9-4F9B-8F3F-222D0F491BD1}" srcOrd="0" destOrd="0" presId="urn:microsoft.com/office/officeart/2005/8/layout/hierarchy2"/>
    <dgm:cxn modelId="{A4777550-FB2C-45BC-8E69-17E9F4D5232F}" type="presOf" srcId="{7F3B5C15-9BAB-4FB2-A2BB-6803FB33792F}" destId="{793CC225-1EDE-4ECC-88B8-F726DF4387D7}" srcOrd="1" destOrd="0" presId="urn:microsoft.com/office/officeart/2005/8/layout/hierarchy2"/>
    <dgm:cxn modelId="{521F5688-DAAB-4D23-B837-813D3F065FD3}" type="presOf" srcId="{72AE8214-16B8-4D93-981D-A483927B7248}" destId="{E627ADCF-6014-45EB-8C4B-AC6443C01D6A}" srcOrd="0" destOrd="0" presId="urn:microsoft.com/office/officeart/2005/8/layout/hierarchy2"/>
    <dgm:cxn modelId="{0B24EC91-73E4-47E3-B686-AFE413A53971}" type="presOf" srcId="{1156443F-1BE2-4733-BDBE-E22E1251011B}" destId="{8B04BD04-3E9C-4326-9FD4-AE7C68D37271}" srcOrd="0" destOrd="0" presId="urn:microsoft.com/office/officeart/2005/8/layout/hierarchy2"/>
    <dgm:cxn modelId="{1AE6DE98-6E82-427C-83E8-75D195B0B2A8}" srcId="{1156443F-1BE2-4733-BDBE-E22E1251011B}" destId="{4FFC2F85-43B8-453C-AC90-999F3CAC2204}" srcOrd="1" destOrd="0" parTransId="{7F3B5C15-9BAB-4FB2-A2BB-6803FB33792F}" sibTransId="{AD37A1D5-57C6-4B21-A2BB-22FA9DA14017}"/>
    <dgm:cxn modelId="{082C96A0-97EF-41DF-A066-00262332600C}" srcId="{1156443F-1BE2-4733-BDBE-E22E1251011B}" destId="{76DDE4C6-A4EA-456C-B8FB-6D902E089419}" srcOrd="2" destOrd="0" parTransId="{8BE25CA0-AD66-4D65-9CC3-C30EEC4E9885}" sibTransId="{0681549B-825A-4E26-A30A-6C5D4246AB6B}"/>
    <dgm:cxn modelId="{2A7DC1B7-B9FE-42C5-9213-BD8896C1D9D0}" type="presOf" srcId="{4FFC2F85-43B8-453C-AC90-999F3CAC2204}" destId="{56A99759-1CF6-4F91-BB60-E8DB5723A8B3}" srcOrd="0" destOrd="0" presId="urn:microsoft.com/office/officeart/2005/8/layout/hierarchy2"/>
    <dgm:cxn modelId="{4B8D02CC-264D-46D3-856B-09A204884032}" srcId="{1156443F-1BE2-4733-BDBE-E22E1251011B}" destId="{22E4A676-4084-4048-8683-6147CC8D8466}" srcOrd="0" destOrd="0" parTransId="{D3DBFFDA-B71D-4C13-9425-53AE8FD74BD5}" sibTransId="{B633AE3F-1296-439F-8DCE-5E0EEBBE0920}"/>
    <dgm:cxn modelId="{1962F6DD-1706-4486-AE04-10DAF996F980}" type="presOf" srcId="{D3DBFFDA-B71D-4C13-9425-53AE8FD74BD5}" destId="{C9E6C6E3-2416-4DCC-801A-7BE4FD6225DC}" srcOrd="1" destOrd="0" presId="urn:microsoft.com/office/officeart/2005/8/layout/hierarchy2"/>
    <dgm:cxn modelId="{D19BE7DF-F09F-4B7B-B3AA-7A14EFBF5FDE}" type="presOf" srcId="{8BE25CA0-AD66-4D65-9CC3-C30EEC4E9885}" destId="{FCADEDCB-6FEF-4617-85E5-56307D9EB63C}" srcOrd="1" destOrd="0" presId="urn:microsoft.com/office/officeart/2005/8/layout/hierarchy2"/>
    <dgm:cxn modelId="{0FD2BCF5-539B-4ECB-8898-BA0E1694094A}" type="presOf" srcId="{8BE25CA0-AD66-4D65-9CC3-C30EEC4E9885}" destId="{F4A58D83-507D-4295-8712-2856E937B404}" srcOrd="0" destOrd="0" presId="urn:microsoft.com/office/officeart/2005/8/layout/hierarchy2"/>
    <dgm:cxn modelId="{0331F2FD-9363-4B94-9D05-3A80A665434B}" type="presOf" srcId="{22E4A676-4084-4048-8683-6147CC8D8466}" destId="{3EA3F619-2EEE-4834-8ADF-0BEFCBF328D5}" srcOrd="0" destOrd="0" presId="urn:microsoft.com/office/officeart/2005/8/layout/hierarchy2"/>
    <dgm:cxn modelId="{322A5159-C2E0-400C-B91A-40BEB5CC8421}" type="presParOf" srcId="{E627ADCF-6014-45EB-8C4B-AC6443C01D6A}" destId="{65ECC758-A10D-4BC2-8B14-EB7FF9DEB64D}" srcOrd="0" destOrd="0" presId="urn:microsoft.com/office/officeart/2005/8/layout/hierarchy2"/>
    <dgm:cxn modelId="{2660B887-0065-4D74-BD60-7C05248B4E64}" type="presParOf" srcId="{65ECC758-A10D-4BC2-8B14-EB7FF9DEB64D}" destId="{8B04BD04-3E9C-4326-9FD4-AE7C68D37271}" srcOrd="0" destOrd="0" presId="urn:microsoft.com/office/officeart/2005/8/layout/hierarchy2"/>
    <dgm:cxn modelId="{A9D7717B-EC03-41C5-B809-FA50CB68B392}" type="presParOf" srcId="{65ECC758-A10D-4BC2-8B14-EB7FF9DEB64D}" destId="{CF1BF272-2A3A-4580-AE51-F4548167F0A8}" srcOrd="1" destOrd="0" presId="urn:microsoft.com/office/officeart/2005/8/layout/hierarchy2"/>
    <dgm:cxn modelId="{1060DF4F-7975-413D-8520-45FF09EA1871}" type="presParOf" srcId="{CF1BF272-2A3A-4580-AE51-F4548167F0A8}" destId="{9B27FB8B-E875-4B12-B840-ECB4C4A639F9}" srcOrd="0" destOrd="0" presId="urn:microsoft.com/office/officeart/2005/8/layout/hierarchy2"/>
    <dgm:cxn modelId="{4B3DCC04-934D-46ED-BD23-B2FCB536F85C}" type="presParOf" srcId="{9B27FB8B-E875-4B12-B840-ECB4C4A639F9}" destId="{C9E6C6E3-2416-4DCC-801A-7BE4FD6225DC}" srcOrd="0" destOrd="0" presId="urn:microsoft.com/office/officeart/2005/8/layout/hierarchy2"/>
    <dgm:cxn modelId="{0FE6424B-44F3-4232-8009-EBA6E2F6980C}" type="presParOf" srcId="{CF1BF272-2A3A-4580-AE51-F4548167F0A8}" destId="{1DE86687-59CF-4401-A595-1CBA013BCAF0}" srcOrd="1" destOrd="0" presId="urn:microsoft.com/office/officeart/2005/8/layout/hierarchy2"/>
    <dgm:cxn modelId="{829FFEA2-DBCD-46F3-A617-1D31DDE47CBD}" type="presParOf" srcId="{1DE86687-59CF-4401-A595-1CBA013BCAF0}" destId="{3EA3F619-2EEE-4834-8ADF-0BEFCBF328D5}" srcOrd="0" destOrd="0" presId="urn:microsoft.com/office/officeart/2005/8/layout/hierarchy2"/>
    <dgm:cxn modelId="{90EE656C-92CC-47DD-9155-BF85817A89E3}" type="presParOf" srcId="{1DE86687-59CF-4401-A595-1CBA013BCAF0}" destId="{0F78CDAF-1CD1-45FD-8F81-993D9C611235}" srcOrd="1" destOrd="0" presId="urn:microsoft.com/office/officeart/2005/8/layout/hierarchy2"/>
    <dgm:cxn modelId="{1833FFDB-D559-4DA7-9612-E02E9CEB99DE}" type="presParOf" srcId="{CF1BF272-2A3A-4580-AE51-F4548167F0A8}" destId="{39B13842-ECA0-4888-8B32-173225D45C58}" srcOrd="2" destOrd="0" presId="urn:microsoft.com/office/officeart/2005/8/layout/hierarchy2"/>
    <dgm:cxn modelId="{916A8F5D-43EE-4EED-823C-2AA88A806093}" type="presParOf" srcId="{39B13842-ECA0-4888-8B32-173225D45C58}" destId="{793CC225-1EDE-4ECC-88B8-F726DF4387D7}" srcOrd="0" destOrd="0" presId="urn:microsoft.com/office/officeart/2005/8/layout/hierarchy2"/>
    <dgm:cxn modelId="{9C976E9F-13E5-4383-8C1F-CB82884A64DB}" type="presParOf" srcId="{CF1BF272-2A3A-4580-AE51-F4548167F0A8}" destId="{022B0438-0A1C-45C9-B2D0-987EA3B77528}" srcOrd="3" destOrd="0" presId="urn:microsoft.com/office/officeart/2005/8/layout/hierarchy2"/>
    <dgm:cxn modelId="{C3406C1B-CAD2-41B3-A37C-C0E16617CD0D}" type="presParOf" srcId="{022B0438-0A1C-45C9-B2D0-987EA3B77528}" destId="{56A99759-1CF6-4F91-BB60-E8DB5723A8B3}" srcOrd="0" destOrd="0" presId="urn:microsoft.com/office/officeart/2005/8/layout/hierarchy2"/>
    <dgm:cxn modelId="{C7508EE0-0EAB-42DC-8989-4062147CD9D8}" type="presParOf" srcId="{022B0438-0A1C-45C9-B2D0-987EA3B77528}" destId="{9609C581-DCE8-4F3B-97C5-9689A31F6B1C}" srcOrd="1" destOrd="0" presId="urn:microsoft.com/office/officeart/2005/8/layout/hierarchy2"/>
    <dgm:cxn modelId="{23514E1A-6FC2-4AD8-9376-1F1B5CC69A5E}" type="presParOf" srcId="{CF1BF272-2A3A-4580-AE51-F4548167F0A8}" destId="{F4A58D83-507D-4295-8712-2856E937B404}" srcOrd="4" destOrd="0" presId="urn:microsoft.com/office/officeart/2005/8/layout/hierarchy2"/>
    <dgm:cxn modelId="{C0795941-1C73-44DB-B9BC-77AB28A7328A}" type="presParOf" srcId="{F4A58D83-507D-4295-8712-2856E937B404}" destId="{FCADEDCB-6FEF-4617-85E5-56307D9EB63C}" srcOrd="0" destOrd="0" presId="urn:microsoft.com/office/officeart/2005/8/layout/hierarchy2"/>
    <dgm:cxn modelId="{5666AA71-DA65-445E-838A-63A6CCDC95A2}" type="presParOf" srcId="{CF1BF272-2A3A-4580-AE51-F4548167F0A8}" destId="{80B586D6-CD4C-4ED0-93F1-898B420CB797}" srcOrd="5" destOrd="0" presId="urn:microsoft.com/office/officeart/2005/8/layout/hierarchy2"/>
    <dgm:cxn modelId="{D68FB45F-016D-47B1-A89D-639F46BCBD3E}" type="presParOf" srcId="{80B586D6-CD4C-4ED0-93F1-898B420CB797}" destId="{29C15C34-48D9-4F9B-8F3F-222D0F491BD1}" srcOrd="0" destOrd="0" presId="urn:microsoft.com/office/officeart/2005/8/layout/hierarchy2"/>
    <dgm:cxn modelId="{A64F5DD0-5909-4D87-9F9A-57E2AAC58DB7}" type="presParOf" srcId="{80B586D6-CD4C-4ED0-93F1-898B420CB797}" destId="{E2A058DB-A2A7-4D9A-9ADB-CB51FB57357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AE8214-16B8-4D93-981D-A483927B724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56443F-1BE2-4733-BDBE-E22E1251011B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Thiết bị thông minh là thiết bị điện tử</a:t>
          </a:r>
        </a:p>
      </dgm:t>
    </dgm:pt>
    <dgm:pt modelId="{0571CF63-17DC-4FE4-ABCC-6A671C106D29}" type="parTrans" cxnId="{60370A16-4AF2-437F-A57D-7C230D1EBCC9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8082EE-84E5-4042-ABF5-A914FAB44048}" type="sibTrans" cxnId="{60370A16-4AF2-437F-A57D-7C230D1EBCC9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E4A676-4084-4048-8683-6147CC8D8466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Có thể hoạt động tự chủ không cần sự can thiệp của con người nhờ các phần mềm điều khiển được cài đặt sẵn</a:t>
          </a:r>
        </a:p>
      </dgm:t>
    </dgm:pt>
    <dgm:pt modelId="{D3DBFFDA-B71D-4C13-9425-53AE8FD74BD5}" type="parTrans" cxnId="{4B8D02CC-264D-46D3-856B-09A204884032}">
      <dgm:prSet custT="1"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3AE3F-1296-439F-8DCE-5E0EEBBE0920}" type="sibTrans" cxnId="{4B8D02CC-264D-46D3-856B-09A204884032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FC2F85-43B8-453C-AC90-999F3CAC2204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Có khả năng kết nối với các thiết bị khác để trao đổi dữ liệu</a:t>
          </a:r>
        </a:p>
      </dgm:t>
    </dgm:pt>
    <dgm:pt modelId="{7F3B5C15-9BAB-4FB2-A2BB-6803FB33792F}" type="parTrans" cxnId="{1AE6DE98-6E82-427C-83E8-75D195B0B2A8}">
      <dgm:prSet custT="1"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7A1D5-57C6-4B21-A2BB-22FA9DA14017}" type="sibTrans" cxnId="{1AE6DE98-6E82-427C-83E8-75D195B0B2A8}">
      <dgm:prSet/>
      <dgm:spPr/>
      <dgm:t>
        <a:bodyPr/>
        <a:lstStyle/>
        <a:p>
          <a:pPr algn="just"/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DDE4C6-A4EA-456C-B8FB-6D902E089419}">
      <dgm:prSet phldrT="[Text]" custT="1"/>
      <dgm:spPr/>
      <dgm:t>
        <a:bodyPr/>
        <a:lstStyle/>
        <a:p>
          <a:pPr algn="just"/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Có khả năng “bắt chước” hành vi hay cách tư duy của con người</a:t>
          </a:r>
        </a:p>
      </dgm:t>
    </dgm:pt>
    <dgm:pt modelId="{8BE25CA0-AD66-4D65-9CC3-C30EEC4E9885}" type="parTrans" cxnId="{082C96A0-97EF-41DF-A066-00262332600C}">
      <dgm:prSet/>
      <dgm:spPr/>
      <dgm:t>
        <a:bodyPr/>
        <a:lstStyle/>
        <a:p>
          <a:endParaRPr lang="en-US"/>
        </a:p>
      </dgm:t>
    </dgm:pt>
    <dgm:pt modelId="{0681549B-825A-4E26-A30A-6C5D4246AB6B}" type="sibTrans" cxnId="{082C96A0-97EF-41DF-A066-00262332600C}">
      <dgm:prSet/>
      <dgm:spPr/>
      <dgm:t>
        <a:bodyPr/>
        <a:lstStyle/>
        <a:p>
          <a:endParaRPr lang="en-US"/>
        </a:p>
      </dgm:t>
    </dgm:pt>
    <dgm:pt modelId="{E627ADCF-6014-45EB-8C4B-AC6443C01D6A}" type="pres">
      <dgm:prSet presAssocID="{72AE8214-16B8-4D93-981D-A483927B72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5ECC758-A10D-4BC2-8B14-EB7FF9DEB64D}" type="pres">
      <dgm:prSet presAssocID="{1156443F-1BE2-4733-BDBE-E22E1251011B}" presName="root1" presStyleCnt="0"/>
      <dgm:spPr/>
    </dgm:pt>
    <dgm:pt modelId="{8B04BD04-3E9C-4326-9FD4-AE7C68D37271}" type="pres">
      <dgm:prSet presAssocID="{1156443F-1BE2-4733-BDBE-E22E1251011B}" presName="LevelOneTextNode" presStyleLbl="node0" presStyleIdx="0" presStyleCnt="1">
        <dgm:presLayoutVars>
          <dgm:chPref val="3"/>
        </dgm:presLayoutVars>
      </dgm:prSet>
      <dgm:spPr/>
    </dgm:pt>
    <dgm:pt modelId="{CF1BF272-2A3A-4580-AE51-F4548167F0A8}" type="pres">
      <dgm:prSet presAssocID="{1156443F-1BE2-4733-BDBE-E22E1251011B}" presName="level2hierChild" presStyleCnt="0"/>
      <dgm:spPr/>
    </dgm:pt>
    <dgm:pt modelId="{9B27FB8B-E875-4B12-B840-ECB4C4A639F9}" type="pres">
      <dgm:prSet presAssocID="{D3DBFFDA-B71D-4C13-9425-53AE8FD74BD5}" presName="conn2-1" presStyleLbl="parChTrans1D2" presStyleIdx="0" presStyleCnt="3"/>
      <dgm:spPr/>
    </dgm:pt>
    <dgm:pt modelId="{C9E6C6E3-2416-4DCC-801A-7BE4FD6225DC}" type="pres">
      <dgm:prSet presAssocID="{D3DBFFDA-B71D-4C13-9425-53AE8FD74BD5}" presName="connTx" presStyleLbl="parChTrans1D2" presStyleIdx="0" presStyleCnt="3"/>
      <dgm:spPr/>
    </dgm:pt>
    <dgm:pt modelId="{1DE86687-59CF-4401-A595-1CBA013BCAF0}" type="pres">
      <dgm:prSet presAssocID="{22E4A676-4084-4048-8683-6147CC8D8466}" presName="root2" presStyleCnt="0"/>
      <dgm:spPr/>
    </dgm:pt>
    <dgm:pt modelId="{3EA3F619-2EEE-4834-8ADF-0BEFCBF328D5}" type="pres">
      <dgm:prSet presAssocID="{22E4A676-4084-4048-8683-6147CC8D8466}" presName="LevelTwoTextNode" presStyleLbl="node2" presStyleIdx="0" presStyleCnt="3">
        <dgm:presLayoutVars>
          <dgm:chPref val="3"/>
        </dgm:presLayoutVars>
      </dgm:prSet>
      <dgm:spPr/>
    </dgm:pt>
    <dgm:pt modelId="{0F78CDAF-1CD1-45FD-8F81-993D9C611235}" type="pres">
      <dgm:prSet presAssocID="{22E4A676-4084-4048-8683-6147CC8D8466}" presName="level3hierChild" presStyleCnt="0"/>
      <dgm:spPr/>
    </dgm:pt>
    <dgm:pt modelId="{39B13842-ECA0-4888-8B32-173225D45C58}" type="pres">
      <dgm:prSet presAssocID="{7F3B5C15-9BAB-4FB2-A2BB-6803FB33792F}" presName="conn2-1" presStyleLbl="parChTrans1D2" presStyleIdx="1" presStyleCnt="3"/>
      <dgm:spPr/>
    </dgm:pt>
    <dgm:pt modelId="{793CC225-1EDE-4ECC-88B8-F726DF4387D7}" type="pres">
      <dgm:prSet presAssocID="{7F3B5C15-9BAB-4FB2-A2BB-6803FB33792F}" presName="connTx" presStyleLbl="parChTrans1D2" presStyleIdx="1" presStyleCnt="3"/>
      <dgm:spPr/>
    </dgm:pt>
    <dgm:pt modelId="{022B0438-0A1C-45C9-B2D0-987EA3B77528}" type="pres">
      <dgm:prSet presAssocID="{4FFC2F85-43B8-453C-AC90-999F3CAC2204}" presName="root2" presStyleCnt="0"/>
      <dgm:spPr/>
    </dgm:pt>
    <dgm:pt modelId="{56A99759-1CF6-4F91-BB60-E8DB5723A8B3}" type="pres">
      <dgm:prSet presAssocID="{4FFC2F85-43B8-453C-AC90-999F3CAC2204}" presName="LevelTwoTextNode" presStyleLbl="node2" presStyleIdx="1" presStyleCnt="3">
        <dgm:presLayoutVars>
          <dgm:chPref val="3"/>
        </dgm:presLayoutVars>
      </dgm:prSet>
      <dgm:spPr/>
    </dgm:pt>
    <dgm:pt modelId="{9609C581-DCE8-4F3B-97C5-9689A31F6B1C}" type="pres">
      <dgm:prSet presAssocID="{4FFC2F85-43B8-453C-AC90-999F3CAC2204}" presName="level3hierChild" presStyleCnt="0"/>
      <dgm:spPr/>
    </dgm:pt>
    <dgm:pt modelId="{F4A58D83-507D-4295-8712-2856E937B404}" type="pres">
      <dgm:prSet presAssocID="{8BE25CA0-AD66-4D65-9CC3-C30EEC4E9885}" presName="conn2-1" presStyleLbl="parChTrans1D2" presStyleIdx="2" presStyleCnt="3"/>
      <dgm:spPr/>
    </dgm:pt>
    <dgm:pt modelId="{FCADEDCB-6FEF-4617-85E5-56307D9EB63C}" type="pres">
      <dgm:prSet presAssocID="{8BE25CA0-AD66-4D65-9CC3-C30EEC4E9885}" presName="connTx" presStyleLbl="parChTrans1D2" presStyleIdx="2" presStyleCnt="3"/>
      <dgm:spPr/>
    </dgm:pt>
    <dgm:pt modelId="{80B586D6-CD4C-4ED0-93F1-898B420CB797}" type="pres">
      <dgm:prSet presAssocID="{76DDE4C6-A4EA-456C-B8FB-6D902E089419}" presName="root2" presStyleCnt="0"/>
      <dgm:spPr/>
    </dgm:pt>
    <dgm:pt modelId="{29C15C34-48D9-4F9B-8F3F-222D0F491BD1}" type="pres">
      <dgm:prSet presAssocID="{76DDE4C6-A4EA-456C-B8FB-6D902E089419}" presName="LevelTwoTextNode" presStyleLbl="node2" presStyleIdx="2" presStyleCnt="3">
        <dgm:presLayoutVars>
          <dgm:chPref val="3"/>
        </dgm:presLayoutVars>
      </dgm:prSet>
      <dgm:spPr/>
    </dgm:pt>
    <dgm:pt modelId="{E2A058DB-A2A7-4D9A-9ADB-CB51FB573575}" type="pres">
      <dgm:prSet presAssocID="{76DDE4C6-A4EA-456C-B8FB-6D902E089419}" presName="level3hierChild" presStyleCnt="0"/>
      <dgm:spPr/>
    </dgm:pt>
  </dgm:ptLst>
  <dgm:cxnLst>
    <dgm:cxn modelId="{60370A16-4AF2-437F-A57D-7C230D1EBCC9}" srcId="{72AE8214-16B8-4D93-981D-A483927B7248}" destId="{1156443F-1BE2-4733-BDBE-E22E1251011B}" srcOrd="0" destOrd="0" parTransId="{0571CF63-17DC-4FE4-ABCC-6A671C106D29}" sibTransId="{B28082EE-84E5-4042-ABF5-A914FAB44048}"/>
    <dgm:cxn modelId="{64440137-9B9E-4007-A288-E9A09F6982A9}" type="presOf" srcId="{7F3B5C15-9BAB-4FB2-A2BB-6803FB33792F}" destId="{39B13842-ECA0-4888-8B32-173225D45C58}" srcOrd="0" destOrd="0" presId="urn:microsoft.com/office/officeart/2005/8/layout/hierarchy2"/>
    <dgm:cxn modelId="{58473F6A-A081-40AD-BA4B-9F9F1EF0F4F2}" type="presOf" srcId="{D3DBFFDA-B71D-4C13-9425-53AE8FD74BD5}" destId="{9B27FB8B-E875-4B12-B840-ECB4C4A639F9}" srcOrd="0" destOrd="0" presId="urn:microsoft.com/office/officeart/2005/8/layout/hierarchy2"/>
    <dgm:cxn modelId="{FAD4E66E-648E-4431-BE58-A088A4C7A4CF}" type="presOf" srcId="{76DDE4C6-A4EA-456C-B8FB-6D902E089419}" destId="{29C15C34-48D9-4F9B-8F3F-222D0F491BD1}" srcOrd="0" destOrd="0" presId="urn:microsoft.com/office/officeart/2005/8/layout/hierarchy2"/>
    <dgm:cxn modelId="{A4777550-FB2C-45BC-8E69-17E9F4D5232F}" type="presOf" srcId="{7F3B5C15-9BAB-4FB2-A2BB-6803FB33792F}" destId="{793CC225-1EDE-4ECC-88B8-F726DF4387D7}" srcOrd="1" destOrd="0" presId="urn:microsoft.com/office/officeart/2005/8/layout/hierarchy2"/>
    <dgm:cxn modelId="{521F5688-DAAB-4D23-B837-813D3F065FD3}" type="presOf" srcId="{72AE8214-16B8-4D93-981D-A483927B7248}" destId="{E627ADCF-6014-45EB-8C4B-AC6443C01D6A}" srcOrd="0" destOrd="0" presId="urn:microsoft.com/office/officeart/2005/8/layout/hierarchy2"/>
    <dgm:cxn modelId="{0B24EC91-73E4-47E3-B686-AFE413A53971}" type="presOf" srcId="{1156443F-1BE2-4733-BDBE-E22E1251011B}" destId="{8B04BD04-3E9C-4326-9FD4-AE7C68D37271}" srcOrd="0" destOrd="0" presId="urn:microsoft.com/office/officeart/2005/8/layout/hierarchy2"/>
    <dgm:cxn modelId="{1AE6DE98-6E82-427C-83E8-75D195B0B2A8}" srcId="{1156443F-1BE2-4733-BDBE-E22E1251011B}" destId="{4FFC2F85-43B8-453C-AC90-999F3CAC2204}" srcOrd="1" destOrd="0" parTransId="{7F3B5C15-9BAB-4FB2-A2BB-6803FB33792F}" sibTransId="{AD37A1D5-57C6-4B21-A2BB-22FA9DA14017}"/>
    <dgm:cxn modelId="{082C96A0-97EF-41DF-A066-00262332600C}" srcId="{1156443F-1BE2-4733-BDBE-E22E1251011B}" destId="{76DDE4C6-A4EA-456C-B8FB-6D902E089419}" srcOrd="2" destOrd="0" parTransId="{8BE25CA0-AD66-4D65-9CC3-C30EEC4E9885}" sibTransId="{0681549B-825A-4E26-A30A-6C5D4246AB6B}"/>
    <dgm:cxn modelId="{2A7DC1B7-B9FE-42C5-9213-BD8896C1D9D0}" type="presOf" srcId="{4FFC2F85-43B8-453C-AC90-999F3CAC2204}" destId="{56A99759-1CF6-4F91-BB60-E8DB5723A8B3}" srcOrd="0" destOrd="0" presId="urn:microsoft.com/office/officeart/2005/8/layout/hierarchy2"/>
    <dgm:cxn modelId="{4B8D02CC-264D-46D3-856B-09A204884032}" srcId="{1156443F-1BE2-4733-BDBE-E22E1251011B}" destId="{22E4A676-4084-4048-8683-6147CC8D8466}" srcOrd="0" destOrd="0" parTransId="{D3DBFFDA-B71D-4C13-9425-53AE8FD74BD5}" sibTransId="{B633AE3F-1296-439F-8DCE-5E0EEBBE0920}"/>
    <dgm:cxn modelId="{1962F6DD-1706-4486-AE04-10DAF996F980}" type="presOf" srcId="{D3DBFFDA-B71D-4C13-9425-53AE8FD74BD5}" destId="{C9E6C6E3-2416-4DCC-801A-7BE4FD6225DC}" srcOrd="1" destOrd="0" presId="urn:microsoft.com/office/officeart/2005/8/layout/hierarchy2"/>
    <dgm:cxn modelId="{D19BE7DF-F09F-4B7B-B3AA-7A14EFBF5FDE}" type="presOf" srcId="{8BE25CA0-AD66-4D65-9CC3-C30EEC4E9885}" destId="{FCADEDCB-6FEF-4617-85E5-56307D9EB63C}" srcOrd="1" destOrd="0" presId="urn:microsoft.com/office/officeart/2005/8/layout/hierarchy2"/>
    <dgm:cxn modelId="{0FD2BCF5-539B-4ECB-8898-BA0E1694094A}" type="presOf" srcId="{8BE25CA0-AD66-4D65-9CC3-C30EEC4E9885}" destId="{F4A58D83-507D-4295-8712-2856E937B404}" srcOrd="0" destOrd="0" presId="urn:microsoft.com/office/officeart/2005/8/layout/hierarchy2"/>
    <dgm:cxn modelId="{0331F2FD-9363-4B94-9D05-3A80A665434B}" type="presOf" srcId="{22E4A676-4084-4048-8683-6147CC8D8466}" destId="{3EA3F619-2EEE-4834-8ADF-0BEFCBF328D5}" srcOrd="0" destOrd="0" presId="urn:microsoft.com/office/officeart/2005/8/layout/hierarchy2"/>
    <dgm:cxn modelId="{322A5159-C2E0-400C-B91A-40BEB5CC8421}" type="presParOf" srcId="{E627ADCF-6014-45EB-8C4B-AC6443C01D6A}" destId="{65ECC758-A10D-4BC2-8B14-EB7FF9DEB64D}" srcOrd="0" destOrd="0" presId="urn:microsoft.com/office/officeart/2005/8/layout/hierarchy2"/>
    <dgm:cxn modelId="{2660B887-0065-4D74-BD60-7C05248B4E64}" type="presParOf" srcId="{65ECC758-A10D-4BC2-8B14-EB7FF9DEB64D}" destId="{8B04BD04-3E9C-4326-9FD4-AE7C68D37271}" srcOrd="0" destOrd="0" presId="urn:microsoft.com/office/officeart/2005/8/layout/hierarchy2"/>
    <dgm:cxn modelId="{A9D7717B-EC03-41C5-B809-FA50CB68B392}" type="presParOf" srcId="{65ECC758-A10D-4BC2-8B14-EB7FF9DEB64D}" destId="{CF1BF272-2A3A-4580-AE51-F4548167F0A8}" srcOrd="1" destOrd="0" presId="urn:microsoft.com/office/officeart/2005/8/layout/hierarchy2"/>
    <dgm:cxn modelId="{1060DF4F-7975-413D-8520-45FF09EA1871}" type="presParOf" srcId="{CF1BF272-2A3A-4580-AE51-F4548167F0A8}" destId="{9B27FB8B-E875-4B12-B840-ECB4C4A639F9}" srcOrd="0" destOrd="0" presId="urn:microsoft.com/office/officeart/2005/8/layout/hierarchy2"/>
    <dgm:cxn modelId="{4B3DCC04-934D-46ED-BD23-B2FCB536F85C}" type="presParOf" srcId="{9B27FB8B-E875-4B12-B840-ECB4C4A639F9}" destId="{C9E6C6E3-2416-4DCC-801A-7BE4FD6225DC}" srcOrd="0" destOrd="0" presId="urn:microsoft.com/office/officeart/2005/8/layout/hierarchy2"/>
    <dgm:cxn modelId="{0FE6424B-44F3-4232-8009-EBA6E2F6980C}" type="presParOf" srcId="{CF1BF272-2A3A-4580-AE51-F4548167F0A8}" destId="{1DE86687-59CF-4401-A595-1CBA013BCAF0}" srcOrd="1" destOrd="0" presId="urn:microsoft.com/office/officeart/2005/8/layout/hierarchy2"/>
    <dgm:cxn modelId="{829FFEA2-DBCD-46F3-A617-1D31DDE47CBD}" type="presParOf" srcId="{1DE86687-59CF-4401-A595-1CBA013BCAF0}" destId="{3EA3F619-2EEE-4834-8ADF-0BEFCBF328D5}" srcOrd="0" destOrd="0" presId="urn:microsoft.com/office/officeart/2005/8/layout/hierarchy2"/>
    <dgm:cxn modelId="{90EE656C-92CC-47DD-9155-BF85817A89E3}" type="presParOf" srcId="{1DE86687-59CF-4401-A595-1CBA013BCAF0}" destId="{0F78CDAF-1CD1-45FD-8F81-993D9C611235}" srcOrd="1" destOrd="0" presId="urn:microsoft.com/office/officeart/2005/8/layout/hierarchy2"/>
    <dgm:cxn modelId="{1833FFDB-D559-4DA7-9612-E02E9CEB99DE}" type="presParOf" srcId="{CF1BF272-2A3A-4580-AE51-F4548167F0A8}" destId="{39B13842-ECA0-4888-8B32-173225D45C58}" srcOrd="2" destOrd="0" presId="urn:microsoft.com/office/officeart/2005/8/layout/hierarchy2"/>
    <dgm:cxn modelId="{916A8F5D-43EE-4EED-823C-2AA88A806093}" type="presParOf" srcId="{39B13842-ECA0-4888-8B32-173225D45C58}" destId="{793CC225-1EDE-4ECC-88B8-F726DF4387D7}" srcOrd="0" destOrd="0" presId="urn:microsoft.com/office/officeart/2005/8/layout/hierarchy2"/>
    <dgm:cxn modelId="{9C976E9F-13E5-4383-8C1F-CB82884A64DB}" type="presParOf" srcId="{CF1BF272-2A3A-4580-AE51-F4548167F0A8}" destId="{022B0438-0A1C-45C9-B2D0-987EA3B77528}" srcOrd="3" destOrd="0" presId="urn:microsoft.com/office/officeart/2005/8/layout/hierarchy2"/>
    <dgm:cxn modelId="{C3406C1B-CAD2-41B3-A37C-C0E16617CD0D}" type="presParOf" srcId="{022B0438-0A1C-45C9-B2D0-987EA3B77528}" destId="{56A99759-1CF6-4F91-BB60-E8DB5723A8B3}" srcOrd="0" destOrd="0" presId="urn:microsoft.com/office/officeart/2005/8/layout/hierarchy2"/>
    <dgm:cxn modelId="{C7508EE0-0EAB-42DC-8989-4062147CD9D8}" type="presParOf" srcId="{022B0438-0A1C-45C9-B2D0-987EA3B77528}" destId="{9609C581-DCE8-4F3B-97C5-9689A31F6B1C}" srcOrd="1" destOrd="0" presId="urn:microsoft.com/office/officeart/2005/8/layout/hierarchy2"/>
    <dgm:cxn modelId="{23514E1A-6FC2-4AD8-9376-1F1B5CC69A5E}" type="presParOf" srcId="{CF1BF272-2A3A-4580-AE51-F4548167F0A8}" destId="{F4A58D83-507D-4295-8712-2856E937B404}" srcOrd="4" destOrd="0" presId="urn:microsoft.com/office/officeart/2005/8/layout/hierarchy2"/>
    <dgm:cxn modelId="{C0795941-1C73-44DB-B9BC-77AB28A7328A}" type="presParOf" srcId="{F4A58D83-507D-4295-8712-2856E937B404}" destId="{FCADEDCB-6FEF-4617-85E5-56307D9EB63C}" srcOrd="0" destOrd="0" presId="urn:microsoft.com/office/officeart/2005/8/layout/hierarchy2"/>
    <dgm:cxn modelId="{5666AA71-DA65-445E-838A-63A6CCDC95A2}" type="presParOf" srcId="{CF1BF272-2A3A-4580-AE51-F4548167F0A8}" destId="{80B586D6-CD4C-4ED0-93F1-898B420CB797}" srcOrd="5" destOrd="0" presId="urn:microsoft.com/office/officeart/2005/8/layout/hierarchy2"/>
    <dgm:cxn modelId="{D68FB45F-016D-47B1-A89D-639F46BCBD3E}" type="presParOf" srcId="{80B586D6-CD4C-4ED0-93F1-898B420CB797}" destId="{29C15C34-48D9-4F9B-8F3F-222D0F491BD1}" srcOrd="0" destOrd="0" presId="urn:microsoft.com/office/officeart/2005/8/layout/hierarchy2"/>
    <dgm:cxn modelId="{A64F5DD0-5909-4D87-9F9A-57E2AAC58DB7}" type="presParOf" srcId="{80B586D6-CD4C-4ED0-93F1-898B420CB797}" destId="{E2A058DB-A2A7-4D9A-9ADB-CB51FB57357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AC6C27-63FD-48EF-93E5-D5F9035EE4E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2433C9-BA6A-43E0-9B4E-443A85CEEC4D}">
      <dgm:prSet phldrT="[Text]"/>
      <dgm:spPr/>
      <dgm:t>
        <a:bodyPr/>
        <a:lstStyle/>
        <a:p>
          <a:pPr algn="l">
            <a:buNone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-Sự ra đời của máy hơi nước </a:t>
          </a:r>
        </a:p>
        <a:p>
          <a:pPr algn="l">
            <a:buNone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-Lao động thủ công được thay bằng cơ khí hóa (máy móc chạy bằng hơi nươc)</a:t>
          </a:r>
          <a:endParaRPr lang="en-US"/>
        </a:p>
      </dgm:t>
    </dgm:pt>
    <dgm:pt modelId="{1D3051BE-12BD-4B4F-BE37-C1536B06A70E}" type="parTrans" cxnId="{29EC9D93-C7EE-41B7-B057-1B2B74AB1E15}">
      <dgm:prSet/>
      <dgm:spPr/>
      <dgm:t>
        <a:bodyPr/>
        <a:lstStyle/>
        <a:p>
          <a:endParaRPr lang="en-US"/>
        </a:p>
      </dgm:t>
    </dgm:pt>
    <dgm:pt modelId="{0DFE57A8-D8F2-439C-A055-65A9D98DDF63}" type="sibTrans" cxnId="{29EC9D93-C7EE-41B7-B057-1B2B74AB1E15}">
      <dgm:prSet/>
      <dgm:spPr/>
      <dgm:t>
        <a:bodyPr/>
        <a:lstStyle/>
        <a:p>
          <a:endParaRPr lang="en-US"/>
        </a:p>
      </dgm:t>
    </dgm:pt>
    <dgm:pt modelId="{64FB2908-7E58-4BB8-B43A-94849BE05678}">
      <dgm:prSet phldrT="[Text]"/>
      <dgm:spPr/>
      <dgm:t>
        <a:bodyPr/>
        <a:lstStyle/>
        <a:p>
          <a:pPr algn="l">
            <a:buNone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-Sự ra đời của máy phát điện</a:t>
          </a:r>
        </a:p>
        <a:p>
          <a:pPr algn="l">
            <a:buNone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-Ứng dụng điện để tạo ra dây chuyền sản xuất hàng loạt</a:t>
          </a:r>
          <a:endParaRPr lang="en-US"/>
        </a:p>
      </dgm:t>
    </dgm:pt>
    <dgm:pt modelId="{E8DAF779-ACF8-44DE-ABCD-322DBA496E93}" type="parTrans" cxnId="{D75134F5-4276-4BCF-928F-DA2141865917}">
      <dgm:prSet/>
      <dgm:spPr/>
      <dgm:t>
        <a:bodyPr/>
        <a:lstStyle/>
        <a:p>
          <a:endParaRPr lang="en-US"/>
        </a:p>
      </dgm:t>
    </dgm:pt>
    <dgm:pt modelId="{E8EAF1D8-4D61-48BE-BE81-5F330EE1E721}" type="sibTrans" cxnId="{D75134F5-4276-4BCF-928F-DA2141865917}">
      <dgm:prSet/>
      <dgm:spPr/>
      <dgm:t>
        <a:bodyPr/>
        <a:lstStyle/>
        <a:p>
          <a:endParaRPr lang="en-US"/>
        </a:p>
      </dgm:t>
    </dgm:pt>
    <dgm:pt modelId="{855ACE96-63FD-4121-860E-6D6C44047413}">
      <dgm:prSet phldrT="[Text]"/>
      <dgm:spPr/>
      <dgm:t>
        <a:bodyPr/>
        <a:lstStyle/>
        <a:p>
          <a:pPr algn="l">
            <a:buNone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-Sự ra đời của máy tính và mạng Internet</a:t>
          </a:r>
        </a:p>
        <a:p>
          <a:pPr algn="l">
            <a:buNone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-Sử dụng điện tử và công nghệ thông tin để tự động hóa sản xuất</a:t>
          </a:r>
          <a:endParaRPr lang="en-US"/>
        </a:p>
      </dgm:t>
    </dgm:pt>
    <dgm:pt modelId="{ECE8B5B0-9292-4057-B6B2-C15A4830225B}" type="parTrans" cxnId="{B53C1651-697B-48BD-ADDD-03888F582E0A}">
      <dgm:prSet/>
      <dgm:spPr/>
      <dgm:t>
        <a:bodyPr/>
        <a:lstStyle/>
        <a:p>
          <a:endParaRPr lang="en-US"/>
        </a:p>
      </dgm:t>
    </dgm:pt>
    <dgm:pt modelId="{FEE84E3A-9D7B-422B-8248-B13C91F47AD2}" type="sibTrans" cxnId="{B53C1651-697B-48BD-ADDD-03888F582E0A}">
      <dgm:prSet/>
      <dgm:spPr/>
      <dgm:t>
        <a:bodyPr/>
        <a:lstStyle/>
        <a:p>
          <a:endParaRPr lang="en-US"/>
        </a:p>
      </dgm:t>
    </dgm:pt>
    <dgm:pt modelId="{3159368E-A1CF-46E5-8D65-CDFBB5522805}">
      <dgm:prSet phldrT="[Text]"/>
      <dgm:spPr/>
      <dgm:t>
        <a:bodyPr/>
        <a:lstStyle/>
        <a:p>
          <a:pPr algn="l">
            <a:buNone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-Sự ra đời của IoT (Internet vạn vật) và các hệ thống kết hợp thực ảo.</a:t>
          </a:r>
        </a:p>
        <a:p>
          <a:pPr algn="l">
            <a:buNone/>
          </a:pPr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-Dựa trên công nghệ số thông minh để tạo ra qui trình sản suất mới</a:t>
          </a:r>
          <a:endParaRPr lang="en-US"/>
        </a:p>
      </dgm:t>
    </dgm:pt>
    <dgm:pt modelId="{E8DC6902-B331-4291-A5C8-1DAA38A86E9C}" type="parTrans" cxnId="{85C4B808-D5EE-40E5-B336-1E120B485D1B}">
      <dgm:prSet/>
      <dgm:spPr/>
      <dgm:t>
        <a:bodyPr/>
        <a:lstStyle/>
        <a:p>
          <a:endParaRPr lang="en-US"/>
        </a:p>
      </dgm:t>
    </dgm:pt>
    <dgm:pt modelId="{0F79FA5A-47BC-48F1-8E7A-A4F33F8780DA}" type="sibTrans" cxnId="{85C4B808-D5EE-40E5-B336-1E120B485D1B}">
      <dgm:prSet/>
      <dgm:spPr/>
      <dgm:t>
        <a:bodyPr/>
        <a:lstStyle/>
        <a:p>
          <a:endParaRPr lang="en-US"/>
        </a:p>
      </dgm:t>
    </dgm:pt>
    <dgm:pt modelId="{7D699764-6BC0-4A05-87E3-8353458650CD}" type="pres">
      <dgm:prSet presAssocID="{2BAC6C27-63FD-48EF-93E5-D5F9035EE4EF}" presName="Name0" presStyleCnt="0">
        <dgm:presLayoutVars>
          <dgm:dir/>
          <dgm:resizeHandles val="exact"/>
        </dgm:presLayoutVars>
      </dgm:prSet>
      <dgm:spPr/>
    </dgm:pt>
    <dgm:pt modelId="{39F21757-DC90-4DE4-8D24-DCE09FC5261D}" type="pres">
      <dgm:prSet presAssocID="{DD2433C9-BA6A-43E0-9B4E-443A85CEEC4D}" presName="composite" presStyleCnt="0"/>
      <dgm:spPr/>
    </dgm:pt>
    <dgm:pt modelId="{461140CC-01CF-4D21-A59A-565DDDB84DDB}" type="pres">
      <dgm:prSet presAssocID="{DD2433C9-BA6A-43E0-9B4E-443A85CEEC4D}" presName="imagSh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239E2444-AEB8-4DAA-A4BF-EF03265D4C5A}" type="pres">
      <dgm:prSet presAssocID="{DD2433C9-BA6A-43E0-9B4E-443A85CEEC4D}" presName="txNode" presStyleLbl="node1" presStyleIdx="0" presStyleCnt="4" custLinFactNeighborY="120">
        <dgm:presLayoutVars>
          <dgm:bulletEnabled val="1"/>
        </dgm:presLayoutVars>
      </dgm:prSet>
      <dgm:spPr/>
    </dgm:pt>
    <dgm:pt modelId="{21E8819C-97EC-4EFC-AD6D-B6F5077B410F}" type="pres">
      <dgm:prSet presAssocID="{0DFE57A8-D8F2-439C-A055-65A9D98DDF63}" presName="sibTrans" presStyleLbl="sibTrans2D1" presStyleIdx="0" presStyleCnt="3"/>
      <dgm:spPr/>
    </dgm:pt>
    <dgm:pt modelId="{A53738BC-F8CA-4092-A0F5-1D7836ED06EF}" type="pres">
      <dgm:prSet presAssocID="{0DFE57A8-D8F2-439C-A055-65A9D98DDF63}" presName="connTx" presStyleLbl="sibTrans2D1" presStyleIdx="0" presStyleCnt="3"/>
      <dgm:spPr/>
    </dgm:pt>
    <dgm:pt modelId="{F10B794D-8E6C-43E3-9237-DC4390D50EF3}" type="pres">
      <dgm:prSet presAssocID="{64FB2908-7E58-4BB8-B43A-94849BE05678}" presName="composite" presStyleCnt="0"/>
      <dgm:spPr/>
    </dgm:pt>
    <dgm:pt modelId="{AD9AB78F-9B94-4F8B-BD42-0A03D35626E4}" type="pres">
      <dgm:prSet presAssocID="{64FB2908-7E58-4BB8-B43A-94849BE05678}" presName="imagSh" presStyleLbl="bgImgPlace1" presStyleIdx="1" presStyleCnt="4" custLinFactNeighborY="423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C0BA40E9-F116-4D5E-9874-FD03F6260509}" type="pres">
      <dgm:prSet presAssocID="{64FB2908-7E58-4BB8-B43A-94849BE05678}" presName="txNode" presStyleLbl="node1" presStyleIdx="1" presStyleCnt="4">
        <dgm:presLayoutVars>
          <dgm:bulletEnabled val="1"/>
        </dgm:presLayoutVars>
      </dgm:prSet>
      <dgm:spPr/>
    </dgm:pt>
    <dgm:pt modelId="{0E6D5BAD-1E5F-4C0B-AAB9-6B2A0EC27FFD}" type="pres">
      <dgm:prSet presAssocID="{E8EAF1D8-4D61-48BE-BE81-5F330EE1E721}" presName="sibTrans" presStyleLbl="sibTrans2D1" presStyleIdx="1" presStyleCnt="3"/>
      <dgm:spPr/>
    </dgm:pt>
    <dgm:pt modelId="{97CA21DC-54A4-4890-99C6-DFC8D95F0645}" type="pres">
      <dgm:prSet presAssocID="{E8EAF1D8-4D61-48BE-BE81-5F330EE1E721}" presName="connTx" presStyleLbl="sibTrans2D1" presStyleIdx="1" presStyleCnt="3"/>
      <dgm:spPr/>
    </dgm:pt>
    <dgm:pt modelId="{9BCBC973-F168-4475-AAB9-EF2BC3FB6CED}" type="pres">
      <dgm:prSet presAssocID="{855ACE96-63FD-4121-860E-6D6C44047413}" presName="composite" presStyleCnt="0"/>
      <dgm:spPr/>
    </dgm:pt>
    <dgm:pt modelId="{6F699E17-E099-4A1A-90D8-C06FCA796E40}" type="pres">
      <dgm:prSet presAssocID="{855ACE96-63FD-4121-860E-6D6C44047413}" presName="imagSh" presStyleLbl="b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1B8142A-BF7A-47AC-A557-8114B65FAA5C}" type="pres">
      <dgm:prSet presAssocID="{855ACE96-63FD-4121-860E-6D6C44047413}" presName="txNode" presStyleLbl="node1" presStyleIdx="2" presStyleCnt="4" custLinFactNeighborY="120">
        <dgm:presLayoutVars>
          <dgm:bulletEnabled val="1"/>
        </dgm:presLayoutVars>
      </dgm:prSet>
      <dgm:spPr/>
    </dgm:pt>
    <dgm:pt modelId="{7F3BCB81-21EA-472E-B3A1-F2FC2153C513}" type="pres">
      <dgm:prSet presAssocID="{FEE84E3A-9D7B-422B-8248-B13C91F47AD2}" presName="sibTrans" presStyleLbl="sibTrans2D1" presStyleIdx="2" presStyleCnt="3"/>
      <dgm:spPr/>
    </dgm:pt>
    <dgm:pt modelId="{CDAB80BC-8E9A-4CB1-9F4F-9BE45A9F74B1}" type="pres">
      <dgm:prSet presAssocID="{FEE84E3A-9D7B-422B-8248-B13C91F47AD2}" presName="connTx" presStyleLbl="sibTrans2D1" presStyleIdx="2" presStyleCnt="3"/>
      <dgm:spPr/>
    </dgm:pt>
    <dgm:pt modelId="{588B2224-ED86-42CB-AD92-FD6D6A02559B}" type="pres">
      <dgm:prSet presAssocID="{3159368E-A1CF-46E5-8D65-CDFBB5522805}" presName="composite" presStyleCnt="0"/>
      <dgm:spPr/>
    </dgm:pt>
    <dgm:pt modelId="{971DD8F1-42ED-410F-9555-C8E5C585790E}" type="pres">
      <dgm:prSet presAssocID="{3159368E-A1CF-46E5-8D65-CDFBB5522805}" presName="imagSh" presStyleLbl="b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4F58FA29-FAA6-475A-AA52-84471939ABB9}" type="pres">
      <dgm:prSet presAssocID="{3159368E-A1CF-46E5-8D65-CDFBB5522805}" presName="txNode" presStyleLbl="node1" presStyleIdx="3" presStyleCnt="4">
        <dgm:presLayoutVars>
          <dgm:bulletEnabled val="1"/>
        </dgm:presLayoutVars>
      </dgm:prSet>
      <dgm:spPr/>
    </dgm:pt>
  </dgm:ptLst>
  <dgm:cxnLst>
    <dgm:cxn modelId="{85C4B808-D5EE-40E5-B336-1E120B485D1B}" srcId="{2BAC6C27-63FD-48EF-93E5-D5F9035EE4EF}" destId="{3159368E-A1CF-46E5-8D65-CDFBB5522805}" srcOrd="3" destOrd="0" parTransId="{E8DC6902-B331-4291-A5C8-1DAA38A86E9C}" sibTransId="{0F79FA5A-47BC-48F1-8E7A-A4F33F8780DA}"/>
    <dgm:cxn modelId="{BE9C3B44-6C0B-431F-BCD0-863D8F609F6D}" type="presOf" srcId="{E8EAF1D8-4D61-48BE-BE81-5F330EE1E721}" destId="{97CA21DC-54A4-4890-99C6-DFC8D95F0645}" srcOrd="1" destOrd="0" presId="urn:microsoft.com/office/officeart/2005/8/layout/hProcess10"/>
    <dgm:cxn modelId="{B53C1651-697B-48BD-ADDD-03888F582E0A}" srcId="{2BAC6C27-63FD-48EF-93E5-D5F9035EE4EF}" destId="{855ACE96-63FD-4121-860E-6D6C44047413}" srcOrd="2" destOrd="0" parTransId="{ECE8B5B0-9292-4057-B6B2-C15A4830225B}" sibTransId="{FEE84E3A-9D7B-422B-8248-B13C91F47AD2}"/>
    <dgm:cxn modelId="{5DBF0B73-700F-4DDA-9D21-2F77F29277A6}" type="presOf" srcId="{3159368E-A1CF-46E5-8D65-CDFBB5522805}" destId="{4F58FA29-FAA6-475A-AA52-84471939ABB9}" srcOrd="0" destOrd="0" presId="urn:microsoft.com/office/officeart/2005/8/layout/hProcess10"/>
    <dgm:cxn modelId="{2C887475-F72D-42D7-8EB8-E2F4FE4B370B}" type="presOf" srcId="{0DFE57A8-D8F2-439C-A055-65A9D98DDF63}" destId="{A53738BC-F8CA-4092-A0F5-1D7836ED06EF}" srcOrd="1" destOrd="0" presId="urn:microsoft.com/office/officeart/2005/8/layout/hProcess10"/>
    <dgm:cxn modelId="{97953559-9BA6-4ADD-B0D3-AE984D299E0B}" type="presOf" srcId="{64FB2908-7E58-4BB8-B43A-94849BE05678}" destId="{C0BA40E9-F116-4D5E-9874-FD03F6260509}" srcOrd="0" destOrd="0" presId="urn:microsoft.com/office/officeart/2005/8/layout/hProcess10"/>
    <dgm:cxn modelId="{B72A9959-1A6F-4CD7-A376-C862C07A2520}" type="presOf" srcId="{E8EAF1D8-4D61-48BE-BE81-5F330EE1E721}" destId="{0E6D5BAD-1E5F-4C0B-AAB9-6B2A0EC27FFD}" srcOrd="0" destOrd="0" presId="urn:microsoft.com/office/officeart/2005/8/layout/hProcess10"/>
    <dgm:cxn modelId="{59FF748E-AA54-4459-BE95-76C81825FF52}" type="presOf" srcId="{855ACE96-63FD-4121-860E-6D6C44047413}" destId="{C1B8142A-BF7A-47AC-A557-8114B65FAA5C}" srcOrd="0" destOrd="0" presId="urn:microsoft.com/office/officeart/2005/8/layout/hProcess10"/>
    <dgm:cxn modelId="{29EC9D93-C7EE-41B7-B057-1B2B74AB1E15}" srcId="{2BAC6C27-63FD-48EF-93E5-D5F9035EE4EF}" destId="{DD2433C9-BA6A-43E0-9B4E-443A85CEEC4D}" srcOrd="0" destOrd="0" parTransId="{1D3051BE-12BD-4B4F-BE37-C1536B06A70E}" sibTransId="{0DFE57A8-D8F2-439C-A055-65A9D98DDF63}"/>
    <dgm:cxn modelId="{23215EAD-33E8-4EEC-8E01-62184FBCE373}" type="presOf" srcId="{FEE84E3A-9D7B-422B-8248-B13C91F47AD2}" destId="{7F3BCB81-21EA-472E-B3A1-F2FC2153C513}" srcOrd="0" destOrd="0" presId="urn:microsoft.com/office/officeart/2005/8/layout/hProcess10"/>
    <dgm:cxn modelId="{724A72B0-8B49-4FC0-94BC-BA8CF445B2D2}" type="presOf" srcId="{2BAC6C27-63FD-48EF-93E5-D5F9035EE4EF}" destId="{7D699764-6BC0-4A05-87E3-8353458650CD}" srcOrd="0" destOrd="0" presId="urn:microsoft.com/office/officeart/2005/8/layout/hProcess10"/>
    <dgm:cxn modelId="{07FB64BC-A79D-454C-A1DB-09056B9F59E7}" type="presOf" srcId="{0DFE57A8-D8F2-439C-A055-65A9D98DDF63}" destId="{21E8819C-97EC-4EFC-AD6D-B6F5077B410F}" srcOrd="0" destOrd="0" presId="urn:microsoft.com/office/officeart/2005/8/layout/hProcess10"/>
    <dgm:cxn modelId="{2DA7DEBD-6BE1-4950-AEE8-45421230C923}" type="presOf" srcId="{FEE84E3A-9D7B-422B-8248-B13C91F47AD2}" destId="{CDAB80BC-8E9A-4CB1-9F4F-9BE45A9F74B1}" srcOrd="1" destOrd="0" presId="urn:microsoft.com/office/officeart/2005/8/layout/hProcess10"/>
    <dgm:cxn modelId="{34B8C7E2-53CB-4CE0-8C27-B727E488EF61}" type="presOf" srcId="{DD2433C9-BA6A-43E0-9B4E-443A85CEEC4D}" destId="{239E2444-AEB8-4DAA-A4BF-EF03265D4C5A}" srcOrd="0" destOrd="0" presId="urn:microsoft.com/office/officeart/2005/8/layout/hProcess10"/>
    <dgm:cxn modelId="{D75134F5-4276-4BCF-928F-DA2141865917}" srcId="{2BAC6C27-63FD-48EF-93E5-D5F9035EE4EF}" destId="{64FB2908-7E58-4BB8-B43A-94849BE05678}" srcOrd="1" destOrd="0" parTransId="{E8DAF779-ACF8-44DE-ABCD-322DBA496E93}" sibTransId="{E8EAF1D8-4D61-48BE-BE81-5F330EE1E721}"/>
    <dgm:cxn modelId="{512E68CB-58B3-4EBA-B234-5FD1E3892644}" type="presParOf" srcId="{7D699764-6BC0-4A05-87E3-8353458650CD}" destId="{39F21757-DC90-4DE4-8D24-DCE09FC5261D}" srcOrd="0" destOrd="0" presId="urn:microsoft.com/office/officeart/2005/8/layout/hProcess10"/>
    <dgm:cxn modelId="{B083A2AD-2EE7-48DB-A7C7-11B0A81FC924}" type="presParOf" srcId="{39F21757-DC90-4DE4-8D24-DCE09FC5261D}" destId="{461140CC-01CF-4D21-A59A-565DDDB84DDB}" srcOrd="0" destOrd="0" presId="urn:microsoft.com/office/officeart/2005/8/layout/hProcess10"/>
    <dgm:cxn modelId="{B22132AC-4F5D-4E75-91AC-BCADF23CB0A4}" type="presParOf" srcId="{39F21757-DC90-4DE4-8D24-DCE09FC5261D}" destId="{239E2444-AEB8-4DAA-A4BF-EF03265D4C5A}" srcOrd="1" destOrd="0" presId="urn:microsoft.com/office/officeart/2005/8/layout/hProcess10"/>
    <dgm:cxn modelId="{25DB3CE8-F113-4ADD-A9B7-3C5D6A6AB3BA}" type="presParOf" srcId="{7D699764-6BC0-4A05-87E3-8353458650CD}" destId="{21E8819C-97EC-4EFC-AD6D-B6F5077B410F}" srcOrd="1" destOrd="0" presId="urn:microsoft.com/office/officeart/2005/8/layout/hProcess10"/>
    <dgm:cxn modelId="{68775B39-312C-4563-B769-A7BA4EDA951F}" type="presParOf" srcId="{21E8819C-97EC-4EFC-AD6D-B6F5077B410F}" destId="{A53738BC-F8CA-4092-A0F5-1D7836ED06EF}" srcOrd="0" destOrd="0" presId="urn:microsoft.com/office/officeart/2005/8/layout/hProcess10"/>
    <dgm:cxn modelId="{4A75BE60-6EAF-4144-92E2-5A7E77490FC2}" type="presParOf" srcId="{7D699764-6BC0-4A05-87E3-8353458650CD}" destId="{F10B794D-8E6C-43E3-9237-DC4390D50EF3}" srcOrd="2" destOrd="0" presId="urn:microsoft.com/office/officeart/2005/8/layout/hProcess10"/>
    <dgm:cxn modelId="{77725E4C-C436-4D4D-BC15-3A90F1CF8543}" type="presParOf" srcId="{F10B794D-8E6C-43E3-9237-DC4390D50EF3}" destId="{AD9AB78F-9B94-4F8B-BD42-0A03D35626E4}" srcOrd="0" destOrd="0" presId="urn:microsoft.com/office/officeart/2005/8/layout/hProcess10"/>
    <dgm:cxn modelId="{5B39051F-64B7-478C-A21F-46D0CDC79DF2}" type="presParOf" srcId="{F10B794D-8E6C-43E3-9237-DC4390D50EF3}" destId="{C0BA40E9-F116-4D5E-9874-FD03F6260509}" srcOrd="1" destOrd="0" presId="urn:microsoft.com/office/officeart/2005/8/layout/hProcess10"/>
    <dgm:cxn modelId="{C1CC497E-0D32-4C36-8735-6C6C85CEF248}" type="presParOf" srcId="{7D699764-6BC0-4A05-87E3-8353458650CD}" destId="{0E6D5BAD-1E5F-4C0B-AAB9-6B2A0EC27FFD}" srcOrd="3" destOrd="0" presId="urn:microsoft.com/office/officeart/2005/8/layout/hProcess10"/>
    <dgm:cxn modelId="{8669A2C0-618A-4CFC-A7B6-A830EF1791E7}" type="presParOf" srcId="{0E6D5BAD-1E5F-4C0B-AAB9-6B2A0EC27FFD}" destId="{97CA21DC-54A4-4890-99C6-DFC8D95F0645}" srcOrd="0" destOrd="0" presId="urn:microsoft.com/office/officeart/2005/8/layout/hProcess10"/>
    <dgm:cxn modelId="{AD2FAA98-7864-46B1-ABCE-6659084F23CC}" type="presParOf" srcId="{7D699764-6BC0-4A05-87E3-8353458650CD}" destId="{9BCBC973-F168-4475-AAB9-EF2BC3FB6CED}" srcOrd="4" destOrd="0" presId="urn:microsoft.com/office/officeart/2005/8/layout/hProcess10"/>
    <dgm:cxn modelId="{26ADFE0C-036A-4621-BC60-10D451F90BB5}" type="presParOf" srcId="{9BCBC973-F168-4475-AAB9-EF2BC3FB6CED}" destId="{6F699E17-E099-4A1A-90D8-C06FCA796E40}" srcOrd="0" destOrd="0" presId="urn:microsoft.com/office/officeart/2005/8/layout/hProcess10"/>
    <dgm:cxn modelId="{B333A3FB-A935-4F56-BB18-6D6CA8D52685}" type="presParOf" srcId="{9BCBC973-F168-4475-AAB9-EF2BC3FB6CED}" destId="{C1B8142A-BF7A-47AC-A557-8114B65FAA5C}" srcOrd="1" destOrd="0" presId="urn:microsoft.com/office/officeart/2005/8/layout/hProcess10"/>
    <dgm:cxn modelId="{ADD625BA-D21E-4381-BEC3-9A81BB595F18}" type="presParOf" srcId="{7D699764-6BC0-4A05-87E3-8353458650CD}" destId="{7F3BCB81-21EA-472E-B3A1-F2FC2153C513}" srcOrd="5" destOrd="0" presId="urn:microsoft.com/office/officeart/2005/8/layout/hProcess10"/>
    <dgm:cxn modelId="{750F7CEF-5B79-4441-8499-B1DACADA5211}" type="presParOf" srcId="{7F3BCB81-21EA-472E-B3A1-F2FC2153C513}" destId="{CDAB80BC-8E9A-4CB1-9F4F-9BE45A9F74B1}" srcOrd="0" destOrd="0" presId="urn:microsoft.com/office/officeart/2005/8/layout/hProcess10"/>
    <dgm:cxn modelId="{B833A3D4-D5AE-460F-ACCD-C4627F87DAFC}" type="presParOf" srcId="{7D699764-6BC0-4A05-87E3-8353458650CD}" destId="{588B2224-ED86-42CB-AD92-FD6D6A02559B}" srcOrd="6" destOrd="0" presId="urn:microsoft.com/office/officeart/2005/8/layout/hProcess10"/>
    <dgm:cxn modelId="{2A34B88D-9575-47E1-ABB2-E0A09D8D0294}" type="presParOf" srcId="{588B2224-ED86-42CB-AD92-FD6D6A02559B}" destId="{971DD8F1-42ED-410F-9555-C8E5C585790E}" srcOrd="0" destOrd="0" presId="urn:microsoft.com/office/officeart/2005/8/layout/hProcess10"/>
    <dgm:cxn modelId="{97C59DC7-324B-4D42-9842-952D2B3EB48D}" type="presParOf" srcId="{588B2224-ED86-42CB-AD92-FD6D6A02559B}" destId="{4F58FA29-FAA6-475A-AA52-84471939ABB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09FA08-A080-413D-983E-ED7EB3872F0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3846897-C66B-465B-89D8-EAF550FAF09B}">
      <dgm:prSet phldrT="[Text]" custT="1"/>
      <dgm:spPr/>
      <dgm:t>
        <a:bodyPr/>
        <a:lstStyle/>
        <a:p>
          <a:pPr algn="just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Phương thức sản xuất mới (phương thức sản xuât thông minh)</a:t>
          </a:r>
        </a:p>
      </dgm:t>
    </dgm:pt>
    <dgm:pt modelId="{F289CFEE-9ACF-4FC2-AEE8-CBF80F792BFF}" type="parTrans" cxnId="{62C28B59-3D59-40C2-A065-73F5673D0574}">
      <dgm:prSet/>
      <dgm:spPr/>
      <dgm:t>
        <a:bodyPr/>
        <a:lstStyle/>
        <a:p>
          <a:pPr algn="just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66AB30-473C-4FB5-B1A1-742544802DFF}" type="sibTrans" cxnId="{62C28B59-3D59-40C2-A065-73F5673D0574}">
      <dgm:prSet custT="1"/>
      <dgm:spPr/>
      <dgm:t>
        <a:bodyPr/>
        <a:lstStyle/>
        <a:p>
          <a:pPr algn="just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D6331D-FA37-4C14-9541-DA611A887E1F}">
      <dgm:prSet phldrT="[Text]" custT="1"/>
      <dgm:spPr/>
      <dgm:t>
        <a:bodyPr/>
        <a:lstStyle/>
        <a:p>
          <a:pPr algn="just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Sản phẩm được sản xuất trong thế giới vật lí nhưng quá trình tính toán, thiết kế, tạo mẫu được thực hiện trên không gian số</a:t>
          </a:r>
        </a:p>
      </dgm:t>
    </dgm:pt>
    <dgm:pt modelId="{156CE881-3576-4DBB-82F8-F518FC95DED7}" type="parTrans" cxnId="{C1A3ACA2-7AC5-42D6-88E7-4667303D9FAE}">
      <dgm:prSet/>
      <dgm:spPr/>
      <dgm:t>
        <a:bodyPr/>
        <a:lstStyle/>
        <a:p>
          <a:pPr algn="just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098F7A-F348-4D82-A1BD-3733B8BDFD74}" type="sibTrans" cxnId="{C1A3ACA2-7AC5-42D6-88E7-4667303D9FAE}">
      <dgm:prSet custT="1"/>
      <dgm:spPr/>
      <dgm:t>
        <a:bodyPr/>
        <a:lstStyle/>
        <a:p>
          <a:pPr algn="just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B8C6CC-01A8-4E41-A812-95ACC767304D}">
      <dgm:prSet phldrT="[Text]" custT="1"/>
      <dgm:spPr/>
      <dgm:t>
        <a:bodyPr/>
        <a:lstStyle/>
        <a:p>
          <a:pPr algn="just"/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Nền kinh tế tri thức: trí tuệ con người chiếm tỉ trọng lớn trong cơ cấu sản phẩm và dịch vụ</a:t>
          </a:r>
        </a:p>
      </dgm:t>
    </dgm:pt>
    <dgm:pt modelId="{E9033CB8-BE67-4484-AC70-88242A4A602B}" type="parTrans" cxnId="{DB255CB2-663F-47CA-9CB1-573F41D2C21A}">
      <dgm:prSet/>
      <dgm:spPr/>
      <dgm:t>
        <a:bodyPr/>
        <a:lstStyle/>
        <a:p>
          <a:pPr algn="just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B3E66-8F20-49EE-8C85-741B2AD61B1A}" type="sibTrans" cxnId="{DB255CB2-663F-47CA-9CB1-573F41D2C21A}">
      <dgm:prSet/>
      <dgm:spPr/>
      <dgm:t>
        <a:bodyPr/>
        <a:lstStyle/>
        <a:p>
          <a:pPr algn="just"/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4D6622-BC13-4D25-B7AA-09FC3A175D86}" type="pres">
      <dgm:prSet presAssocID="{EF09FA08-A080-413D-983E-ED7EB3872F05}" presName="Name0" presStyleCnt="0">
        <dgm:presLayoutVars>
          <dgm:dir/>
          <dgm:resizeHandles val="exact"/>
        </dgm:presLayoutVars>
      </dgm:prSet>
      <dgm:spPr/>
    </dgm:pt>
    <dgm:pt modelId="{AA4DC9C7-297A-47F0-9321-E27DA394B7E2}" type="pres">
      <dgm:prSet presAssocID="{43846897-C66B-465B-89D8-EAF550FAF09B}" presName="node" presStyleLbl="node1" presStyleIdx="0" presStyleCnt="3">
        <dgm:presLayoutVars>
          <dgm:bulletEnabled val="1"/>
        </dgm:presLayoutVars>
      </dgm:prSet>
      <dgm:spPr/>
    </dgm:pt>
    <dgm:pt modelId="{D6A3EC34-A0BE-4A78-AAF7-8C6E0DB6FE11}" type="pres">
      <dgm:prSet presAssocID="{7766AB30-473C-4FB5-B1A1-742544802DFF}" presName="sibTrans" presStyleLbl="sibTrans2D1" presStyleIdx="0" presStyleCnt="2"/>
      <dgm:spPr/>
    </dgm:pt>
    <dgm:pt modelId="{1B7ECCA5-EC9B-40FF-8942-842051FE0DF9}" type="pres">
      <dgm:prSet presAssocID="{7766AB30-473C-4FB5-B1A1-742544802DFF}" presName="connectorText" presStyleLbl="sibTrans2D1" presStyleIdx="0" presStyleCnt="2"/>
      <dgm:spPr/>
    </dgm:pt>
    <dgm:pt modelId="{DAF98D75-28C0-4E08-8911-27C41321B770}" type="pres">
      <dgm:prSet presAssocID="{BED6331D-FA37-4C14-9541-DA611A887E1F}" presName="node" presStyleLbl="node1" presStyleIdx="1" presStyleCnt="3">
        <dgm:presLayoutVars>
          <dgm:bulletEnabled val="1"/>
        </dgm:presLayoutVars>
      </dgm:prSet>
      <dgm:spPr/>
    </dgm:pt>
    <dgm:pt modelId="{A10A431B-2430-4208-A529-F81660FA8DCF}" type="pres">
      <dgm:prSet presAssocID="{97098F7A-F348-4D82-A1BD-3733B8BDFD74}" presName="sibTrans" presStyleLbl="sibTrans2D1" presStyleIdx="1" presStyleCnt="2"/>
      <dgm:spPr/>
    </dgm:pt>
    <dgm:pt modelId="{CC71ADCD-7D16-4BDB-AC2E-CAEA24C0AC43}" type="pres">
      <dgm:prSet presAssocID="{97098F7A-F348-4D82-A1BD-3733B8BDFD74}" presName="connectorText" presStyleLbl="sibTrans2D1" presStyleIdx="1" presStyleCnt="2"/>
      <dgm:spPr/>
    </dgm:pt>
    <dgm:pt modelId="{54344796-254B-41F3-81EA-EE93DD4FC8EC}" type="pres">
      <dgm:prSet presAssocID="{29B8C6CC-01A8-4E41-A812-95ACC767304D}" presName="node" presStyleLbl="node1" presStyleIdx="2" presStyleCnt="3">
        <dgm:presLayoutVars>
          <dgm:bulletEnabled val="1"/>
        </dgm:presLayoutVars>
      </dgm:prSet>
      <dgm:spPr/>
    </dgm:pt>
  </dgm:ptLst>
  <dgm:cxnLst>
    <dgm:cxn modelId="{F1809900-FAAE-42D4-9075-E58441A63013}" type="presOf" srcId="{7766AB30-473C-4FB5-B1A1-742544802DFF}" destId="{D6A3EC34-A0BE-4A78-AAF7-8C6E0DB6FE11}" srcOrd="0" destOrd="0" presId="urn:microsoft.com/office/officeart/2005/8/layout/process1"/>
    <dgm:cxn modelId="{616BCE55-D063-4511-B2CD-BDEA65253AC5}" type="presOf" srcId="{43846897-C66B-465B-89D8-EAF550FAF09B}" destId="{AA4DC9C7-297A-47F0-9321-E27DA394B7E2}" srcOrd="0" destOrd="0" presId="urn:microsoft.com/office/officeart/2005/8/layout/process1"/>
    <dgm:cxn modelId="{D2313158-1436-40C8-8288-53099FFD3995}" type="presOf" srcId="{7766AB30-473C-4FB5-B1A1-742544802DFF}" destId="{1B7ECCA5-EC9B-40FF-8942-842051FE0DF9}" srcOrd="1" destOrd="0" presId="urn:microsoft.com/office/officeart/2005/8/layout/process1"/>
    <dgm:cxn modelId="{62C28B59-3D59-40C2-A065-73F5673D0574}" srcId="{EF09FA08-A080-413D-983E-ED7EB3872F05}" destId="{43846897-C66B-465B-89D8-EAF550FAF09B}" srcOrd="0" destOrd="0" parTransId="{F289CFEE-9ACF-4FC2-AEE8-CBF80F792BFF}" sibTransId="{7766AB30-473C-4FB5-B1A1-742544802DFF}"/>
    <dgm:cxn modelId="{073BBC59-63C4-4F54-B098-692E239B6EEE}" type="presOf" srcId="{97098F7A-F348-4D82-A1BD-3733B8BDFD74}" destId="{CC71ADCD-7D16-4BDB-AC2E-CAEA24C0AC43}" srcOrd="1" destOrd="0" presId="urn:microsoft.com/office/officeart/2005/8/layout/process1"/>
    <dgm:cxn modelId="{4EC05A7D-9B77-4C4E-9590-77F0623FF68E}" type="presOf" srcId="{BED6331D-FA37-4C14-9541-DA611A887E1F}" destId="{DAF98D75-28C0-4E08-8911-27C41321B770}" srcOrd="0" destOrd="0" presId="urn:microsoft.com/office/officeart/2005/8/layout/process1"/>
    <dgm:cxn modelId="{C1A3ACA2-7AC5-42D6-88E7-4667303D9FAE}" srcId="{EF09FA08-A080-413D-983E-ED7EB3872F05}" destId="{BED6331D-FA37-4C14-9541-DA611A887E1F}" srcOrd="1" destOrd="0" parTransId="{156CE881-3576-4DBB-82F8-F518FC95DED7}" sibTransId="{97098F7A-F348-4D82-A1BD-3733B8BDFD74}"/>
    <dgm:cxn modelId="{DB255CB2-663F-47CA-9CB1-573F41D2C21A}" srcId="{EF09FA08-A080-413D-983E-ED7EB3872F05}" destId="{29B8C6CC-01A8-4E41-A812-95ACC767304D}" srcOrd="2" destOrd="0" parTransId="{E9033CB8-BE67-4484-AC70-88242A4A602B}" sibTransId="{953B3E66-8F20-49EE-8C85-741B2AD61B1A}"/>
    <dgm:cxn modelId="{AB2757C7-E281-4925-9389-3B0178145C4C}" type="presOf" srcId="{97098F7A-F348-4D82-A1BD-3733B8BDFD74}" destId="{A10A431B-2430-4208-A529-F81660FA8DCF}" srcOrd="0" destOrd="0" presId="urn:microsoft.com/office/officeart/2005/8/layout/process1"/>
    <dgm:cxn modelId="{B196E4F1-A1E7-4620-A8DF-8269D3858828}" type="presOf" srcId="{EF09FA08-A080-413D-983E-ED7EB3872F05}" destId="{E64D6622-BC13-4D25-B7AA-09FC3A175D86}" srcOrd="0" destOrd="0" presId="urn:microsoft.com/office/officeart/2005/8/layout/process1"/>
    <dgm:cxn modelId="{F65CFEF3-8C0B-49D5-B37A-5194BBB1E728}" type="presOf" srcId="{29B8C6CC-01A8-4E41-A812-95ACC767304D}" destId="{54344796-254B-41F3-81EA-EE93DD4FC8EC}" srcOrd="0" destOrd="0" presId="urn:microsoft.com/office/officeart/2005/8/layout/process1"/>
    <dgm:cxn modelId="{E76025F5-4774-489B-A0D3-C7EFF4D720C0}" type="presParOf" srcId="{E64D6622-BC13-4D25-B7AA-09FC3A175D86}" destId="{AA4DC9C7-297A-47F0-9321-E27DA394B7E2}" srcOrd="0" destOrd="0" presId="urn:microsoft.com/office/officeart/2005/8/layout/process1"/>
    <dgm:cxn modelId="{4CD4151C-63D9-468E-A3E3-8C207C80ACCF}" type="presParOf" srcId="{E64D6622-BC13-4D25-B7AA-09FC3A175D86}" destId="{D6A3EC34-A0BE-4A78-AAF7-8C6E0DB6FE11}" srcOrd="1" destOrd="0" presId="urn:microsoft.com/office/officeart/2005/8/layout/process1"/>
    <dgm:cxn modelId="{6E928D99-EEDD-46E5-82BB-00AF71789C48}" type="presParOf" srcId="{D6A3EC34-A0BE-4A78-AAF7-8C6E0DB6FE11}" destId="{1B7ECCA5-EC9B-40FF-8942-842051FE0DF9}" srcOrd="0" destOrd="0" presId="urn:microsoft.com/office/officeart/2005/8/layout/process1"/>
    <dgm:cxn modelId="{9A3BDFF8-D437-42E7-B0E8-7FF38715DBC1}" type="presParOf" srcId="{E64D6622-BC13-4D25-B7AA-09FC3A175D86}" destId="{DAF98D75-28C0-4E08-8911-27C41321B770}" srcOrd="2" destOrd="0" presId="urn:microsoft.com/office/officeart/2005/8/layout/process1"/>
    <dgm:cxn modelId="{67E8A02B-9780-4FC5-9EE8-FD5FA2A62AB9}" type="presParOf" srcId="{E64D6622-BC13-4D25-B7AA-09FC3A175D86}" destId="{A10A431B-2430-4208-A529-F81660FA8DCF}" srcOrd="3" destOrd="0" presId="urn:microsoft.com/office/officeart/2005/8/layout/process1"/>
    <dgm:cxn modelId="{42EDDB31-C762-47C7-AB10-4DCAAD817013}" type="presParOf" srcId="{A10A431B-2430-4208-A529-F81660FA8DCF}" destId="{CC71ADCD-7D16-4BDB-AC2E-CAEA24C0AC43}" srcOrd="0" destOrd="0" presId="urn:microsoft.com/office/officeart/2005/8/layout/process1"/>
    <dgm:cxn modelId="{B6B74D73-6D73-4362-A119-5E27BD36D24C}" type="presParOf" srcId="{E64D6622-BC13-4D25-B7AA-09FC3A175D86}" destId="{54344796-254B-41F3-81EA-EE93DD4FC8E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C2690AA-E91F-4B19-8E60-1FCCD4F95A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C31A67-6C5A-4CAA-B80E-6D5D4931017D}">
      <dgm:prSet phldrT="[Text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Quản lí</a:t>
          </a:r>
        </a:p>
      </dgm:t>
    </dgm:pt>
    <dgm:pt modelId="{0C125607-3827-4B61-9640-28CB7F2381A2}" type="parTrans" cxnId="{AC89084B-B360-4C51-8B83-B905DA9AB3E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CD0FC1-967D-4275-AC49-71A07E7D1719}" type="sibTrans" cxnId="{AC89084B-B360-4C51-8B83-B905DA9AB3E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C90648-F183-49B9-936B-10D4158B817F}">
      <dgm:prSet phldrT="[Text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Tự động hóa</a:t>
          </a:r>
        </a:p>
      </dgm:t>
    </dgm:pt>
    <dgm:pt modelId="{6D9D39DC-5201-4A59-B000-F2996ACCEFDD}" type="parTrans" cxnId="{FE2ED09A-7856-4629-8866-FA3D79B935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58910-1F1F-4E13-AA08-9273D82B4705}" type="sibTrans" cxnId="{FE2ED09A-7856-4629-8866-FA3D79B935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AE2445-0A2C-4692-B59B-BE00E3E70BDA}">
      <dgm:prSet phldrT="[Text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Giải quyết các bài toán khoa học kĩ thuật</a:t>
          </a:r>
        </a:p>
      </dgm:t>
    </dgm:pt>
    <dgm:pt modelId="{83425985-5EE9-4356-AEAA-E0372187023F}" type="parTrans" cxnId="{A06238CA-EC6A-4C78-BDB3-ABDEDF9FBD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3BA6E-7AFD-4FF2-B835-A19F83A5DD4F}" type="sibTrans" cxnId="{A06238CA-EC6A-4C78-BDB3-ABDEDF9FBD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A331F3-5462-48BB-B7ED-23E253C55CBC}">
      <dgm:prSet phldrT="[Text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Thay đổi cách thức làm việc của nhiều ngành nghề</a:t>
          </a:r>
        </a:p>
      </dgm:t>
    </dgm:pt>
    <dgm:pt modelId="{F248201F-6468-46EC-8BED-9ACFB944723D}" type="parTrans" cxnId="{42967FD2-203E-406F-A411-5678E6E0AFD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418FF-E0AA-4689-A0A7-F1E33DB103CD}" type="sibTrans" cxnId="{42967FD2-203E-406F-A411-5678E6E0AFD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CA9021-1AA4-403C-AA78-63E6FBF59DE9}">
      <dgm:prSet phldrT="[Text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Giao tiếp cộng đồng</a:t>
          </a:r>
        </a:p>
      </dgm:t>
    </dgm:pt>
    <dgm:pt modelId="{39EA0597-3BA0-42F6-A3C4-1DB246C1CEEF}" type="parTrans" cxnId="{537B9BE5-EB91-4439-92CA-C5BDDB82DC5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512AD-D61B-4852-AB8A-02E7C72F9A25}" type="sibTrans" cxnId="{537B9BE5-EB91-4439-92CA-C5BDDB82DC57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7A29F-99EC-4282-B048-42FBC5C9D51E}" type="pres">
      <dgm:prSet presAssocID="{7C2690AA-E91F-4B19-8E60-1FCCD4F95A84}" presName="Name0" presStyleCnt="0">
        <dgm:presLayoutVars>
          <dgm:chMax val="7"/>
          <dgm:chPref val="7"/>
          <dgm:dir/>
        </dgm:presLayoutVars>
      </dgm:prSet>
      <dgm:spPr/>
    </dgm:pt>
    <dgm:pt modelId="{E4E4EEA9-254C-4BEB-81CA-9DFBCFBF69B4}" type="pres">
      <dgm:prSet presAssocID="{7C2690AA-E91F-4B19-8E60-1FCCD4F95A84}" presName="Name1" presStyleCnt="0"/>
      <dgm:spPr/>
    </dgm:pt>
    <dgm:pt modelId="{EB599987-DBD7-4273-BD59-E39C31CD6F01}" type="pres">
      <dgm:prSet presAssocID="{7C2690AA-E91F-4B19-8E60-1FCCD4F95A84}" presName="cycle" presStyleCnt="0"/>
      <dgm:spPr/>
    </dgm:pt>
    <dgm:pt modelId="{70D631D1-6BAD-4144-96BA-7A1120564E20}" type="pres">
      <dgm:prSet presAssocID="{7C2690AA-E91F-4B19-8E60-1FCCD4F95A84}" presName="srcNode" presStyleLbl="node1" presStyleIdx="0" presStyleCnt="5"/>
      <dgm:spPr/>
    </dgm:pt>
    <dgm:pt modelId="{85C003CC-2F49-4E4B-8F11-013AB5468AEA}" type="pres">
      <dgm:prSet presAssocID="{7C2690AA-E91F-4B19-8E60-1FCCD4F95A84}" presName="conn" presStyleLbl="parChTrans1D2" presStyleIdx="0" presStyleCnt="1"/>
      <dgm:spPr/>
    </dgm:pt>
    <dgm:pt modelId="{AA080173-9465-4801-8983-A2C49F022862}" type="pres">
      <dgm:prSet presAssocID="{7C2690AA-E91F-4B19-8E60-1FCCD4F95A84}" presName="extraNode" presStyleLbl="node1" presStyleIdx="0" presStyleCnt="5"/>
      <dgm:spPr/>
    </dgm:pt>
    <dgm:pt modelId="{C19E16B3-4161-4D37-B518-49950CAB6F9A}" type="pres">
      <dgm:prSet presAssocID="{7C2690AA-E91F-4B19-8E60-1FCCD4F95A84}" presName="dstNode" presStyleLbl="node1" presStyleIdx="0" presStyleCnt="5"/>
      <dgm:spPr/>
    </dgm:pt>
    <dgm:pt modelId="{600EDDD0-683B-4F9E-9879-31272EB74997}" type="pres">
      <dgm:prSet presAssocID="{34C31A67-6C5A-4CAA-B80E-6D5D4931017D}" presName="text_1" presStyleLbl="node1" presStyleIdx="0" presStyleCnt="5">
        <dgm:presLayoutVars>
          <dgm:bulletEnabled val="1"/>
        </dgm:presLayoutVars>
      </dgm:prSet>
      <dgm:spPr/>
    </dgm:pt>
    <dgm:pt modelId="{129483A6-765E-47FF-B177-494FCF58814E}" type="pres">
      <dgm:prSet presAssocID="{34C31A67-6C5A-4CAA-B80E-6D5D4931017D}" presName="accent_1" presStyleCnt="0"/>
      <dgm:spPr/>
    </dgm:pt>
    <dgm:pt modelId="{32A570B5-976C-4F03-9CD4-91C473A552F7}" type="pres">
      <dgm:prSet presAssocID="{34C31A67-6C5A-4CAA-B80E-6D5D4931017D}" presName="accentRepeatNode" presStyleLbl="solidFgAcc1" presStyleIdx="0" presStyleCnt="5"/>
      <dgm:spPr/>
    </dgm:pt>
    <dgm:pt modelId="{67A5C423-008B-43F4-BDFC-FE0075FE9AE2}" type="pres">
      <dgm:prSet presAssocID="{6FC90648-F183-49B9-936B-10D4158B817F}" presName="text_2" presStyleLbl="node1" presStyleIdx="1" presStyleCnt="5">
        <dgm:presLayoutVars>
          <dgm:bulletEnabled val="1"/>
        </dgm:presLayoutVars>
      </dgm:prSet>
      <dgm:spPr/>
    </dgm:pt>
    <dgm:pt modelId="{579F31B4-2D8E-45AE-AB4B-A9DE4B63E6C6}" type="pres">
      <dgm:prSet presAssocID="{6FC90648-F183-49B9-936B-10D4158B817F}" presName="accent_2" presStyleCnt="0"/>
      <dgm:spPr/>
    </dgm:pt>
    <dgm:pt modelId="{E0C1BC24-695B-4BE2-A114-61F8C951E8DF}" type="pres">
      <dgm:prSet presAssocID="{6FC90648-F183-49B9-936B-10D4158B817F}" presName="accentRepeatNode" presStyleLbl="solidFgAcc1" presStyleIdx="1" presStyleCnt="5"/>
      <dgm:spPr/>
    </dgm:pt>
    <dgm:pt modelId="{89108ADF-52BF-41E3-AF75-363FC457EED4}" type="pres">
      <dgm:prSet presAssocID="{AEAE2445-0A2C-4692-B59B-BE00E3E70BDA}" presName="text_3" presStyleLbl="node1" presStyleIdx="2" presStyleCnt="5">
        <dgm:presLayoutVars>
          <dgm:bulletEnabled val="1"/>
        </dgm:presLayoutVars>
      </dgm:prSet>
      <dgm:spPr/>
    </dgm:pt>
    <dgm:pt modelId="{B495E0BE-2B7A-46FD-A0B8-D54531F95269}" type="pres">
      <dgm:prSet presAssocID="{AEAE2445-0A2C-4692-B59B-BE00E3E70BDA}" presName="accent_3" presStyleCnt="0"/>
      <dgm:spPr/>
    </dgm:pt>
    <dgm:pt modelId="{4BF0C153-5E89-4B4E-BB68-84D456605BD6}" type="pres">
      <dgm:prSet presAssocID="{AEAE2445-0A2C-4692-B59B-BE00E3E70BDA}" presName="accentRepeatNode" presStyleLbl="solidFgAcc1" presStyleIdx="2" presStyleCnt="5"/>
      <dgm:spPr/>
    </dgm:pt>
    <dgm:pt modelId="{D7F4133D-EE47-48AA-AF1B-FBBFC86CCEF4}" type="pres">
      <dgm:prSet presAssocID="{D7A331F3-5462-48BB-B7ED-23E253C55CBC}" presName="text_4" presStyleLbl="node1" presStyleIdx="3" presStyleCnt="5">
        <dgm:presLayoutVars>
          <dgm:bulletEnabled val="1"/>
        </dgm:presLayoutVars>
      </dgm:prSet>
      <dgm:spPr/>
    </dgm:pt>
    <dgm:pt modelId="{654A25E9-8488-46F2-B4D8-EFC8EBA17D7C}" type="pres">
      <dgm:prSet presAssocID="{D7A331F3-5462-48BB-B7ED-23E253C55CBC}" presName="accent_4" presStyleCnt="0"/>
      <dgm:spPr/>
    </dgm:pt>
    <dgm:pt modelId="{7840C06E-ABC5-42C0-BF3F-289774AA27E8}" type="pres">
      <dgm:prSet presAssocID="{D7A331F3-5462-48BB-B7ED-23E253C55CBC}" presName="accentRepeatNode" presStyleLbl="solidFgAcc1" presStyleIdx="3" presStyleCnt="5"/>
      <dgm:spPr/>
    </dgm:pt>
    <dgm:pt modelId="{B10F1D1A-58AD-476A-AB67-EFBE8E25921D}" type="pres">
      <dgm:prSet presAssocID="{5ECA9021-1AA4-403C-AA78-63E6FBF59DE9}" presName="text_5" presStyleLbl="node1" presStyleIdx="4" presStyleCnt="5">
        <dgm:presLayoutVars>
          <dgm:bulletEnabled val="1"/>
        </dgm:presLayoutVars>
      </dgm:prSet>
      <dgm:spPr/>
    </dgm:pt>
    <dgm:pt modelId="{BCAD322E-0D15-4E3B-B21F-37B828DB6222}" type="pres">
      <dgm:prSet presAssocID="{5ECA9021-1AA4-403C-AA78-63E6FBF59DE9}" presName="accent_5" presStyleCnt="0"/>
      <dgm:spPr/>
    </dgm:pt>
    <dgm:pt modelId="{18C2A144-5D2A-47EA-8573-C9862EBDB066}" type="pres">
      <dgm:prSet presAssocID="{5ECA9021-1AA4-403C-AA78-63E6FBF59DE9}" presName="accentRepeatNode" presStyleLbl="solidFgAcc1" presStyleIdx="4" presStyleCnt="5"/>
      <dgm:spPr/>
    </dgm:pt>
  </dgm:ptLst>
  <dgm:cxnLst>
    <dgm:cxn modelId="{3E81D310-89FA-4BA3-8DC0-530A998333A4}" type="presOf" srcId="{FCCD0FC1-967D-4275-AC49-71A07E7D1719}" destId="{85C003CC-2F49-4E4B-8F11-013AB5468AEA}" srcOrd="0" destOrd="0" presId="urn:microsoft.com/office/officeart/2008/layout/VerticalCurvedList"/>
    <dgm:cxn modelId="{C3978A1D-AF48-4091-B733-5FEB537C4BE3}" type="presOf" srcId="{D7A331F3-5462-48BB-B7ED-23E253C55CBC}" destId="{D7F4133D-EE47-48AA-AF1B-FBBFC86CCEF4}" srcOrd="0" destOrd="0" presId="urn:microsoft.com/office/officeart/2008/layout/VerticalCurvedList"/>
    <dgm:cxn modelId="{D9B17224-5858-430C-BF10-CBA451F9943F}" type="presOf" srcId="{5ECA9021-1AA4-403C-AA78-63E6FBF59DE9}" destId="{B10F1D1A-58AD-476A-AB67-EFBE8E25921D}" srcOrd="0" destOrd="0" presId="urn:microsoft.com/office/officeart/2008/layout/VerticalCurvedList"/>
    <dgm:cxn modelId="{5E72BF69-E832-438C-A673-A9434C556BB1}" type="presOf" srcId="{6FC90648-F183-49B9-936B-10D4158B817F}" destId="{67A5C423-008B-43F4-BDFC-FE0075FE9AE2}" srcOrd="0" destOrd="0" presId="urn:microsoft.com/office/officeart/2008/layout/VerticalCurvedList"/>
    <dgm:cxn modelId="{AC89084B-B360-4C51-8B83-B905DA9AB3EF}" srcId="{7C2690AA-E91F-4B19-8E60-1FCCD4F95A84}" destId="{34C31A67-6C5A-4CAA-B80E-6D5D4931017D}" srcOrd="0" destOrd="0" parTransId="{0C125607-3827-4B61-9640-28CB7F2381A2}" sibTransId="{FCCD0FC1-967D-4275-AC49-71A07E7D1719}"/>
    <dgm:cxn modelId="{FE2ED09A-7856-4629-8866-FA3D79B9352D}" srcId="{7C2690AA-E91F-4B19-8E60-1FCCD4F95A84}" destId="{6FC90648-F183-49B9-936B-10D4158B817F}" srcOrd="1" destOrd="0" parTransId="{6D9D39DC-5201-4A59-B000-F2996ACCEFDD}" sibTransId="{5CF58910-1F1F-4E13-AA08-9273D82B4705}"/>
    <dgm:cxn modelId="{C44A90BC-1D9A-4FB8-B014-27C66E330E60}" type="presOf" srcId="{AEAE2445-0A2C-4692-B59B-BE00E3E70BDA}" destId="{89108ADF-52BF-41E3-AF75-363FC457EED4}" srcOrd="0" destOrd="0" presId="urn:microsoft.com/office/officeart/2008/layout/VerticalCurvedList"/>
    <dgm:cxn modelId="{A06238CA-EC6A-4C78-BDB3-ABDEDF9FBD2D}" srcId="{7C2690AA-E91F-4B19-8E60-1FCCD4F95A84}" destId="{AEAE2445-0A2C-4692-B59B-BE00E3E70BDA}" srcOrd="2" destOrd="0" parTransId="{83425985-5EE9-4356-AEAA-E0372187023F}" sibTransId="{4793BA6E-7AFD-4FF2-B835-A19F83A5DD4F}"/>
    <dgm:cxn modelId="{42967FD2-203E-406F-A411-5678E6E0AFDF}" srcId="{7C2690AA-E91F-4B19-8E60-1FCCD4F95A84}" destId="{D7A331F3-5462-48BB-B7ED-23E253C55CBC}" srcOrd="3" destOrd="0" parTransId="{F248201F-6468-46EC-8BED-9ACFB944723D}" sibTransId="{8FB418FF-E0AA-4689-A0A7-F1E33DB103CD}"/>
    <dgm:cxn modelId="{537B9BE5-EB91-4439-92CA-C5BDDB82DC57}" srcId="{7C2690AA-E91F-4B19-8E60-1FCCD4F95A84}" destId="{5ECA9021-1AA4-403C-AA78-63E6FBF59DE9}" srcOrd="4" destOrd="0" parTransId="{39EA0597-3BA0-42F6-A3C4-1DB246C1CEEF}" sibTransId="{14E512AD-D61B-4852-AB8A-02E7C72F9A25}"/>
    <dgm:cxn modelId="{D29F73F0-0CAE-4D16-9C09-7F4A204E916C}" type="presOf" srcId="{7C2690AA-E91F-4B19-8E60-1FCCD4F95A84}" destId="{2CD7A29F-99EC-4282-B048-42FBC5C9D51E}" srcOrd="0" destOrd="0" presId="urn:microsoft.com/office/officeart/2008/layout/VerticalCurvedList"/>
    <dgm:cxn modelId="{83F76DF8-4DA6-4112-A4FA-DA9036F22B4C}" type="presOf" srcId="{34C31A67-6C5A-4CAA-B80E-6D5D4931017D}" destId="{600EDDD0-683B-4F9E-9879-31272EB74997}" srcOrd="0" destOrd="0" presId="urn:microsoft.com/office/officeart/2008/layout/VerticalCurvedList"/>
    <dgm:cxn modelId="{CB009149-61CD-42ED-922A-F323937866B2}" type="presParOf" srcId="{2CD7A29F-99EC-4282-B048-42FBC5C9D51E}" destId="{E4E4EEA9-254C-4BEB-81CA-9DFBCFBF69B4}" srcOrd="0" destOrd="0" presId="urn:microsoft.com/office/officeart/2008/layout/VerticalCurvedList"/>
    <dgm:cxn modelId="{C15858B4-568F-40B9-AB96-BFF70157A0FD}" type="presParOf" srcId="{E4E4EEA9-254C-4BEB-81CA-9DFBCFBF69B4}" destId="{EB599987-DBD7-4273-BD59-E39C31CD6F01}" srcOrd="0" destOrd="0" presId="urn:microsoft.com/office/officeart/2008/layout/VerticalCurvedList"/>
    <dgm:cxn modelId="{B0F6F552-BB84-465B-B092-79141D477F01}" type="presParOf" srcId="{EB599987-DBD7-4273-BD59-E39C31CD6F01}" destId="{70D631D1-6BAD-4144-96BA-7A1120564E20}" srcOrd="0" destOrd="0" presId="urn:microsoft.com/office/officeart/2008/layout/VerticalCurvedList"/>
    <dgm:cxn modelId="{8F8E4115-9868-4074-BAF4-05B8159BCA75}" type="presParOf" srcId="{EB599987-DBD7-4273-BD59-E39C31CD6F01}" destId="{85C003CC-2F49-4E4B-8F11-013AB5468AEA}" srcOrd="1" destOrd="0" presId="urn:microsoft.com/office/officeart/2008/layout/VerticalCurvedList"/>
    <dgm:cxn modelId="{25232D66-9D37-4E69-B98A-5D30CE695565}" type="presParOf" srcId="{EB599987-DBD7-4273-BD59-E39C31CD6F01}" destId="{AA080173-9465-4801-8983-A2C49F022862}" srcOrd="2" destOrd="0" presId="urn:microsoft.com/office/officeart/2008/layout/VerticalCurvedList"/>
    <dgm:cxn modelId="{59BB4031-E877-477C-9367-F633763C89FC}" type="presParOf" srcId="{EB599987-DBD7-4273-BD59-E39C31CD6F01}" destId="{C19E16B3-4161-4D37-B518-49950CAB6F9A}" srcOrd="3" destOrd="0" presId="urn:microsoft.com/office/officeart/2008/layout/VerticalCurvedList"/>
    <dgm:cxn modelId="{732D1B4A-D4B0-4170-8FBA-EDFF3EE1CBDD}" type="presParOf" srcId="{E4E4EEA9-254C-4BEB-81CA-9DFBCFBF69B4}" destId="{600EDDD0-683B-4F9E-9879-31272EB74997}" srcOrd="1" destOrd="0" presId="urn:microsoft.com/office/officeart/2008/layout/VerticalCurvedList"/>
    <dgm:cxn modelId="{8DA15D88-149C-4A99-8451-95353F210800}" type="presParOf" srcId="{E4E4EEA9-254C-4BEB-81CA-9DFBCFBF69B4}" destId="{129483A6-765E-47FF-B177-494FCF58814E}" srcOrd="2" destOrd="0" presId="urn:microsoft.com/office/officeart/2008/layout/VerticalCurvedList"/>
    <dgm:cxn modelId="{D9EC27A1-6B83-4C99-80D7-15E7C094DE02}" type="presParOf" srcId="{129483A6-765E-47FF-B177-494FCF58814E}" destId="{32A570B5-976C-4F03-9CD4-91C473A552F7}" srcOrd="0" destOrd="0" presId="urn:microsoft.com/office/officeart/2008/layout/VerticalCurvedList"/>
    <dgm:cxn modelId="{DA0EE244-E234-44FC-8D1B-A8EAF3378D35}" type="presParOf" srcId="{E4E4EEA9-254C-4BEB-81CA-9DFBCFBF69B4}" destId="{67A5C423-008B-43F4-BDFC-FE0075FE9AE2}" srcOrd="3" destOrd="0" presId="urn:microsoft.com/office/officeart/2008/layout/VerticalCurvedList"/>
    <dgm:cxn modelId="{6EDE121C-1761-45CA-B3B9-1A0549EF1354}" type="presParOf" srcId="{E4E4EEA9-254C-4BEB-81CA-9DFBCFBF69B4}" destId="{579F31B4-2D8E-45AE-AB4B-A9DE4B63E6C6}" srcOrd="4" destOrd="0" presId="urn:microsoft.com/office/officeart/2008/layout/VerticalCurvedList"/>
    <dgm:cxn modelId="{09D6CBF7-60C6-4486-9519-C8F6851A61EE}" type="presParOf" srcId="{579F31B4-2D8E-45AE-AB4B-A9DE4B63E6C6}" destId="{E0C1BC24-695B-4BE2-A114-61F8C951E8DF}" srcOrd="0" destOrd="0" presId="urn:microsoft.com/office/officeart/2008/layout/VerticalCurvedList"/>
    <dgm:cxn modelId="{737BF833-713A-469B-867C-F7E4F3C049D2}" type="presParOf" srcId="{E4E4EEA9-254C-4BEB-81CA-9DFBCFBF69B4}" destId="{89108ADF-52BF-41E3-AF75-363FC457EED4}" srcOrd="5" destOrd="0" presId="urn:microsoft.com/office/officeart/2008/layout/VerticalCurvedList"/>
    <dgm:cxn modelId="{70D5E1C3-A4B8-49D3-913E-1F9D1E11C88D}" type="presParOf" srcId="{E4E4EEA9-254C-4BEB-81CA-9DFBCFBF69B4}" destId="{B495E0BE-2B7A-46FD-A0B8-D54531F95269}" srcOrd="6" destOrd="0" presId="urn:microsoft.com/office/officeart/2008/layout/VerticalCurvedList"/>
    <dgm:cxn modelId="{2FDA4EC1-FAA2-4B7A-B0B4-D8E1127624B4}" type="presParOf" srcId="{B495E0BE-2B7A-46FD-A0B8-D54531F95269}" destId="{4BF0C153-5E89-4B4E-BB68-84D456605BD6}" srcOrd="0" destOrd="0" presId="urn:microsoft.com/office/officeart/2008/layout/VerticalCurvedList"/>
    <dgm:cxn modelId="{4A10CD6B-52E9-48F0-9D3F-81BA71B65017}" type="presParOf" srcId="{E4E4EEA9-254C-4BEB-81CA-9DFBCFBF69B4}" destId="{D7F4133D-EE47-48AA-AF1B-FBBFC86CCEF4}" srcOrd="7" destOrd="0" presId="urn:microsoft.com/office/officeart/2008/layout/VerticalCurvedList"/>
    <dgm:cxn modelId="{D56F9601-F4E7-49E9-8BAC-CE71B6011B53}" type="presParOf" srcId="{E4E4EEA9-254C-4BEB-81CA-9DFBCFBF69B4}" destId="{654A25E9-8488-46F2-B4D8-EFC8EBA17D7C}" srcOrd="8" destOrd="0" presId="urn:microsoft.com/office/officeart/2008/layout/VerticalCurvedList"/>
    <dgm:cxn modelId="{8C40B8A7-D027-4284-A78D-52198E5BF61A}" type="presParOf" srcId="{654A25E9-8488-46F2-B4D8-EFC8EBA17D7C}" destId="{7840C06E-ABC5-42C0-BF3F-289774AA27E8}" srcOrd="0" destOrd="0" presId="urn:microsoft.com/office/officeart/2008/layout/VerticalCurvedList"/>
    <dgm:cxn modelId="{77E899A6-C9CB-4F8C-B9C6-2438028032EF}" type="presParOf" srcId="{E4E4EEA9-254C-4BEB-81CA-9DFBCFBF69B4}" destId="{B10F1D1A-58AD-476A-AB67-EFBE8E25921D}" srcOrd="9" destOrd="0" presId="urn:microsoft.com/office/officeart/2008/layout/VerticalCurvedList"/>
    <dgm:cxn modelId="{C4E19840-BFB7-4CDA-9792-424F2CB23F27}" type="presParOf" srcId="{E4E4EEA9-254C-4BEB-81CA-9DFBCFBF69B4}" destId="{BCAD322E-0D15-4E3B-B21F-37B828DB6222}" srcOrd="10" destOrd="0" presId="urn:microsoft.com/office/officeart/2008/layout/VerticalCurvedList"/>
    <dgm:cxn modelId="{99B7D762-60E7-4715-8D4A-6FB01E22FCC3}" type="presParOf" srcId="{BCAD322E-0D15-4E3B-B21F-37B828DB6222}" destId="{18C2A144-5D2A-47EA-8573-C9862EBDB0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C2690AA-E91F-4B19-8E60-1FCCD4F95A8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C31A67-6C5A-4CAA-B80E-6D5D4931017D}">
      <dgm:prSet phldrT="[Text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Hệ điều hành</a:t>
          </a:r>
        </a:p>
      </dgm:t>
    </dgm:pt>
    <dgm:pt modelId="{0C125607-3827-4B61-9640-28CB7F2381A2}" type="parTrans" cxnId="{AC89084B-B360-4C51-8B83-B905DA9AB3E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CD0FC1-967D-4275-AC49-71A07E7D1719}" type="sibTrans" cxnId="{AC89084B-B360-4C51-8B83-B905DA9AB3E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C90648-F183-49B9-936B-10D4158B817F}">
      <dgm:prSet phldrT="[Text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Mạng và Internet</a:t>
          </a:r>
        </a:p>
      </dgm:t>
    </dgm:pt>
    <dgm:pt modelId="{6D9D39DC-5201-4A59-B000-F2996ACCEFDD}" type="parTrans" cxnId="{FE2ED09A-7856-4629-8866-FA3D79B935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58910-1F1F-4E13-AA08-9273D82B4705}" type="sibTrans" cxnId="{FE2ED09A-7856-4629-8866-FA3D79B935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AE2445-0A2C-4692-B59B-BE00E3E70BDA}">
      <dgm:prSet phldrT="[Text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Các ngôn ngữ lập trình bậc cao</a:t>
          </a:r>
        </a:p>
      </dgm:t>
    </dgm:pt>
    <dgm:pt modelId="{83425985-5EE9-4356-AEAA-E0372187023F}" type="parTrans" cxnId="{A06238CA-EC6A-4C78-BDB3-ABDEDF9FBD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3BA6E-7AFD-4FF2-B835-A19F83A5DD4F}" type="sibTrans" cxnId="{A06238CA-EC6A-4C78-BDB3-ABDEDF9FBD2D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A331F3-5462-48BB-B7ED-23E253C55CBC}">
      <dgm:prSet phldrT="[Text]" custT="1"/>
      <dgm:spPr/>
      <dgm:t>
        <a:bodyPr/>
        <a:lstStyle/>
        <a:p>
          <a:r>
            <a:rPr lang="en-US" sz="2000">
              <a:latin typeface="Times New Roman" panose="02020603050405020304" pitchFamily="18" charset="0"/>
              <a:cs typeface="Times New Roman" panose="02020603050405020304" pitchFamily="18" charset="0"/>
            </a:rPr>
            <a:t>Các hệ quản trị cơ sở dữ liệu</a:t>
          </a:r>
        </a:p>
      </dgm:t>
    </dgm:pt>
    <dgm:pt modelId="{F248201F-6468-46EC-8BED-9ACFB944723D}" type="parTrans" cxnId="{42967FD2-203E-406F-A411-5678E6E0AFD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B418FF-E0AA-4689-A0A7-F1E33DB103CD}" type="sibTrans" cxnId="{42967FD2-203E-406F-A411-5678E6E0AFDF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D7A29F-99EC-4282-B048-42FBC5C9D51E}" type="pres">
      <dgm:prSet presAssocID="{7C2690AA-E91F-4B19-8E60-1FCCD4F95A84}" presName="Name0" presStyleCnt="0">
        <dgm:presLayoutVars>
          <dgm:chMax val="7"/>
          <dgm:chPref val="7"/>
          <dgm:dir/>
        </dgm:presLayoutVars>
      </dgm:prSet>
      <dgm:spPr/>
    </dgm:pt>
    <dgm:pt modelId="{E4E4EEA9-254C-4BEB-81CA-9DFBCFBF69B4}" type="pres">
      <dgm:prSet presAssocID="{7C2690AA-E91F-4B19-8E60-1FCCD4F95A84}" presName="Name1" presStyleCnt="0"/>
      <dgm:spPr/>
    </dgm:pt>
    <dgm:pt modelId="{EB599987-DBD7-4273-BD59-E39C31CD6F01}" type="pres">
      <dgm:prSet presAssocID="{7C2690AA-E91F-4B19-8E60-1FCCD4F95A84}" presName="cycle" presStyleCnt="0"/>
      <dgm:spPr/>
    </dgm:pt>
    <dgm:pt modelId="{70D631D1-6BAD-4144-96BA-7A1120564E20}" type="pres">
      <dgm:prSet presAssocID="{7C2690AA-E91F-4B19-8E60-1FCCD4F95A84}" presName="srcNode" presStyleLbl="node1" presStyleIdx="0" presStyleCnt="4"/>
      <dgm:spPr/>
    </dgm:pt>
    <dgm:pt modelId="{85C003CC-2F49-4E4B-8F11-013AB5468AEA}" type="pres">
      <dgm:prSet presAssocID="{7C2690AA-E91F-4B19-8E60-1FCCD4F95A84}" presName="conn" presStyleLbl="parChTrans1D2" presStyleIdx="0" presStyleCnt="1"/>
      <dgm:spPr/>
    </dgm:pt>
    <dgm:pt modelId="{AA080173-9465-4801-8983-A2C49F022862}" type="pres">
      <dgm:prSet presAssocID="{7C2690AA-E91F-4B19-8E60-1FCCD4F95A84}" presName="extraNode" presStyleLbl="node1" presStyleIdx="0" presStyleCnt="4"/>
      <dgm:spPr/>
    </dgm:pt>
    <dgm:pt modelId="{C19E16B3-4161-4D37-B518-49950CAB6F9A}" type="pres">
      <dgm:prSet presAssocID="{7C2690AA-E91F-4B19-8E60-1FCCD4F95A84}" presName="dstNode" presStyleLbl="node1" presStyleIdx="0" presStyleCnt="4"/>
      <dgm:spPr/>
    </dgm:pt>
    <dgm:pt modelId="{600EDDD0-683B-4F9E-9879-31272EB74997}" type="pres">
      <dgm:prSet presAssocID="{34C31A67-6C5A-4CAA-B80E-6D5D4931017D}" presName="text_1" presStyleLbl="node1" presStyleIdx="0" presStyleCnt="4">
        <dgm:presLayoutVars>
          <dgm:bulletEnabled val="1"/>
        </dgm:presLayoutVars>
      </dgm:prSet>
      <dgm:spPr/>
    </dgm:pt>
    <dgm:pt modelId="{129483A6-765E-47FF-B177-494FCF58814E}" type="pres">
      <dgm:prSet presAssocID="{34C31A67-6C5A-4CAA-B80E-6D5D4931017D}" presName="accent_1" presStyleCnt="0"/>
      <dgm:spPr/>
    </dgm:pt>
    <dgm:pt modelId="{32A570B5-976C-4F03-9CD4-91C473A552F7}" type="pres">
      <dgm:prSet presAssocID="{34C31A67-6C5A-4CAA-B80E-6D5D4931017D}" presName="accentRepeatNode" presStyleLbl="solidFgAcc1" presStyleIdx="0" presStyleCnt="4"/>
      <dgm:spPr/>
    </dgm:pt>
    <dgm:pt modelId="{67A5C423-008B-43F4-BDFC-FE0075FE9AE2}" type="pres">
      <dgm:prSet presAssocID="{6FC90648-F183-49B9-936B-10D4158B817F}" presName="text_2" presStyleLbl="node1" presStyleIdx="1" presStyleCnt="4">
        <dgm:presLayoutVars>
          <dgm:bulletEnabled val="1"/>
        </dgm:presLayoutVars>
      </dgm:prSet>
      <dgm:spPr/>
    </dgm:pt>
    <dgm:pt modelId="{579F31B4-2D8E-45AE-AB4B-A9DE4B63E6C6}" type="pres">
      <dgm:prSet presAssocID="{6FC90648-F183-49B9-936B-10D4158B817F}" presName="accent_2" presStyleCnt="0"/>
      <dgm:spPr/>
    </dgm:pt>
    <dgm:pt modelId="{E0C1BC24-695B-4BE2-A114-61F8C951E8DF}" type="pres">
      <dgm:prSet presAssocID="{6FC90648-F183-49B9-936B-10D4158B817F}" presName="accentRepeatNode" presStyleLbl="solidFgAcc1" presStyleIdx="1" presStyleCnt="4"/>
      <dgm:spPr/>
    </dgm:pt>
    <dgm:pt modelId="{89108ADF-52BF-41E3-AF75-363FC457EED4}" type="pres">
      <dgm:prSet presAssocID="{AEAE2445-0A2C-4692-B59B-BE00E3E70BDA}" presName="text_3" presStyleLbl="node1" presStyleIdx="2" presStyleCnt="4">
        <dgm:presLayoutVars>
          <dgm:bulletEnabled val="1"/>
        </dgm:presLayoutVars>
      </dgm:prSet>
      <dgm:spPr/>
    </dgm:pt>
    <dgm:pt modelId="{B495E0BE-2B7A-46FD-A0B8-D54531F95269}" type="pres">
      <dgm:prSet presAssocID="{AEAE2445-0A2C-4692-B59B-BE00E3E70BDA}" presName="accent_3" presStyleCnt="0"/>
      <dgm:spPr/>
    </dgm:pt>
    <dgm:pt modelId="{4BF0C153-5E89-4B4E-BB68-84D456605BD6}" type="pres">
      <dgm:prSet presAssocID="{AEAE2445-0A2C-4692-B59B-BE00E3E70BDA}" presName="accentRepeatNode" presStyleLbl="solidFgAcc1" presStyleIdx="2" presStyleCnt="4"/>
      <dgm:spPr/>
    </dgm:pt>
    <dgm:pt modelId="{D7F4133D-EE47-48AA-AF1B-FBBFC86CCEF4}" type="pres">
      <dgm:prSet presAssocID="{D7A331F3-5462-48BB-B7ED-23E253C55CBC}" presName="text_4" presStyleLbl="node1" presStyleIdx="3" presStyleCnt="4">
        <dgm:presLayoutVars>
          <dgm:bulletEnabled val="1"/>
        </dgm:presLayoutVars>
      </dgm:prSet>
      <dgm:spPr/>
    </dgm:pt>
    <dgm:pt modelId="{654A25E9-8488-46F2-B4D8-EFC8EBA17D7C}" type="pres">
      <dgm:prSet presAssocID="{D7A331F3-5462-48BB-B7ED-23E253C55CBC}" presName="accent_4" presStyleCnt="0"/>
      <dgm:spPr/>
    </dgm:pt>
    <dgm:pt modelId="{7840C06E-ABC5-42C0-BF3F-289774AA27E8}" type="pres">
      <dgm:prSet presAssocID="{D7A331F3-5462-48BB-B7ED-23E253C55CBC}" presName="accentRepeatNode" presStyleLbl="solidFgAcc1" presStyleIdx="3" presStyleCnt="4"/>
      <dgm:spPr/>
    </dgm:pt>
  </dgm:ptLst>
  <dgm:cxnLst>
    <dgm:cxn modelId="{3E81D310-89FA-4BA3-8DC0-530A998333A4}" type="presOf" srcId="{FCCD0FC1-967D-4275-AC49-71A07E7D1719}" destId="{85C003CC-2F49-4E4B-8F11-013AB5468AEA}" srcOrd="0" destOrd="0" presId="urn:microsoft.com/office/officeart/2008/layout/VerticalCurvedList"/>
    <dgm:cxn modelId="{C3978A1D-AF48-4091-B733-5FEB537C4BE3}" type="presOf" srcId="{D7A331F3-5462-48BB-B7ED-23E253C55CBC}" destId="{D7F4133D-EE47-48AA-AF1B-FBBFC86CCEF4}" srcOrd="0" destOrd="0" presId="urn:microsoft.com/office/officeart/2008/layout/VerticalCurvedList"/>
    <dgm:cxn modelId="{5E72BF69-E832-438C-A673-A9434C556BB1}" type="presOf" srcId="{6FC90648-F183-49B9-936B-10D4158B817F}" destId="{67A5C423-008B-43F4-BDFC-FE0075FE9AE2}" srcOrd="0" destOrd="0" presId="urn:microsoft.com/office/officeart/2008/layout/VerticalCurvedList"/>
    <dgm:cxn modelId="{AC89084B-B360-4C51-8B83-B905DA9AB3EF}" srcId="{7C2690AA-E91F-4B19-8E60-1FCCD4F95A84}" destId="{34C31A67-6C5A-4CAA-B80E-6D5D4931017D}" srcOrd="0" destOrd="0" parTransId="{0C125607-3827-4B61-9640-28CB7F2381A2}" sibTransId="{FCCD0FC1-967D-4275-AC49-71A07E7D1719}"/>
    <dgm:cxn modelId="{FE2ED09A-7856-4629-8866-FA3D79B9352D}" srcId="{7C2690AA-E91F-4B19-8E60-1FCCD4F95A84}" destId="{6FC90648-F183-49B9-936B-10D4158B817F}" srcOrd="1" destOrd="0" parTransId="{6D9D39DC-5201-4A59-B000-F2996ACCEFDD}" sibTransId="{5CF58910-1F1F-4E13-AA08-9273D82B4705}"/>
    <dgm:cxn modelId="{C44A90BC-1D9A-4FB8-B014-27C66E330E60}" type="presOf" srcId="{AEAE2445-0A2C-4692-B59B-BE00E3E70BDA}" destId="{89108ADF-52BF-41E3-AF75-363FC457EED4}" srcOrd="0" destOrd="0" presId="urn:microsoft.com/office/officeart/2008/layout/VerticalCurvedList"/>
    <dgm:cxn modelId="{A06238CA-EC6A-4C78-BDB3-ABDEDF9FBD2D}" srcId="{7C2690AA-E91F-4B19-8E60-1FCCD4F95A84}" destId="{AEAE2445-0A2C-4692-B59B-BE00E3E70BDA}" srcOrd="2" destOrd="0" parTransId="{83425985-5EE9-4356-AEAA-E0372187023F}" sibTransId="{4793BA6E-7AFD-4FF2-B835-A19F83A5DD4F}"/>
    <dgm:cxn modelId="{42967FD2-203E-406F-A411-5678E6E0AFDF}" srcId="{7C2690AA-E91F-4B19-8E60-1FCCD4F95A84}" destId="{D7A331F3-5462-48BB-B7ED-23E253C55CBC}" srcOrd="3" destOrd="0" parTransId="{F248201F-6468-46EC-8BED-9ACFB944723D}" sibTransId="{8FB418FF-E0AA-4689-A0A7-F1E33DB103CD}"/>
    <dgm:cxn modelId="{D29F73F0-0CAE-4D16-9C09-7F4A204E916C}" type="presOf" srcId="{7C2690AA-E91F-4B19-8E60-1FCCD4F95A84}" destId="{2CD7A29F-99EC-4282-B048-42FBC5C9D51E}" srcOrd="0" destOrd="0" presId="urn:microsoft.com/office/officeart/2008/layout/VerticalCurvedList"/>
    <dgm:cxn modelId="{83F76DF8-4DA6-4112-A4FA-DA9036F22B4C}" type="presOf" srcId="{34C31A67-6C5A-4CAA-B80E-6D5D4931017D}" destId="{600EDDD0-683B-4F9E-9879-31272EB74997}" srcOrd="0" destOrd="0" presId="urn:microsoft.com/office/officeart/2008/layout/VerticalCurvedList"/>
    <dgm:cxn modelId="{CB009149-61CD-42ED-922A-F323937866B2}" type="presParOf" srcId="{2CD7A29F-99EC-4282-B048-42FBC5C9D51E}" destId="{E4E4EEA9-254C-4BEB-81CA-9DFBCFBF69B4}" srcOrd="0" destOrd="0" presId="urn:microsoft.com/office/officeart/2008/layout/VerticalCurvedList"/>
    <dgm:cxn modelId="{C15858B4-568F-40B9-AB96-BFF70157A0FD}" type="presParOf" srcId="{E4E4EEA9-254C-4BEB-81CA-9DFBCFBF69B4}" destId="{EB599987-DBD7-4273-BD59-E39C31CD6F01}" srcOrd="0" destOrd="0" presId="urn:microsoft.com/office/officeart/2008/layout/VerticalCurvedList"/>
    <dgm:cxn modelId="{B0F6F552-BB84-465B-B092-79141D477F01}" type="presParOf" srcId="{EB599987-DBD7-4273-BD59-E39C31CD6F01}" destId="{70D631D1-6BAD-4144-96BA-7A1120564E20}" srcOrd="0" destOrd="0" presId="urn:microsoft.com/office/officeart/2008/layout/VerticalCurvedList"/>
    <dgm:cxn modelId="{8F8E4115-9868-4074-BAF4-05B8159BCA75}" type="presParOf" srcId="{EB599987-DBD7-4273-BD59-E39C31CD6F01}" destId="{85C003CC-2F49-4E4B-8F11-013AB5468AEA}" srcOrd="1" destOrd="0" presId="urn:microsoft.com/office/officeart/2008/layout/VerticalCurvedList"/>
    <dgm:cxn modelId="{25232D66-9D37-4E69-B98A-5D30CE695565}" type="presParOf" srcId="{EB599987-DBD7-4273-BD59-E39C31CD6F01}" destId="{AA080173-9465-4801-8983-A2C49F022862}" srcOrd="2" destOrd="0" presId="urn:microsoft.com/office/officeart/2008/layout/VerticalCurvedList"/>
    <dgm:cxn modelId="{59BB4031-E877-477C-9367-F633763C89FC}" type="presParOf" srcId="{EB599987-DBD7-4273-BD59-E39C31CD6F01}" destId="{C19E16B3-4161-4D37-B518-49950CAB6F9A}" srcOrd="3" destOrd="0" presId="urn:microsoft.com/office/officeart/2008/layout/VerticalCurvedList"/>
    <dgm:cxn modelId="{732D1B4A-D4B0-4170-8FBA-EDFF3EE1CBDD}" type="presParOf" srcId="{E4E4EEA9-254C-4BEB-81CA-9DFBCFBF69B4}" destId="{600EDDD0-683B-4F9E-9879-31272EB74997}" srcOrd="1" destOrd="0" presId="urn:microsoft.com/office/officeart/2008/layout/VerticalCurvedList"/>
    <dgm:cxn modelId="{8DA15D88-149C-4A99-8451-95353F210800}" type="presParOf" srcId="{E4E4EEA9-254C-4BEB-81CA-9DFBCFBF69B4}" destId="{129483A6-765E-47FF-B177-494FCF58814E}" srcOrd="2" destOrd="0" presId="urn:microsoft.com/office/officeart/2008/layout/VerticalCurvedList"/>
    <dgm:cxn modelId="{D9EC27A1-6B83-4C99-80D7-15E7C094DE02}" type="presParOf" srcId="{129483A6-765E-47FF-B177-494FCF58814E}" destId="{32A570B5-976C-4F03-9CD4-91C473A552F7}" srcOrd="0" destOrd="0" presId="urn:microsoft.com/office/officeart/2008/layout/VerticalCurvedList"/>
    <dgm:cxn modelId="{DA0EE244-E234-44FC-8D1B-A8EAF3378D35}" type="presParOf" srcId="{E4E4EEA9-254C-4BEB-81CA-9DFBCFBF69B4}" destId="{67A5C423-008B-43F4-BDFC-FE0075FE9AE2}" srcOrd="3" destOrd="0" presId="urn:microsoft.com/office/officeart/2008/layout/VerticalCurvedList"/>
    <dgm:cxn modelId="{6EDE121C-1761-45CA-B3B9-1A0549EF1354}" type="presParOf" srcId="{E4E4EEA9-254C-4BEB-81CA-9DFBCFBF69B4}" destId="{579F31B4-2D8E-45AE-AB4B-A9DE4B63E6C6}" srcOrd="4" destOrd="0" presId="urn:microsoft.com/office/officeart/2008/layout/VerticalCurvedList"/>
    <dgm:cxn modelId="{09D6CBF7-60C6-4486-9519-C8F6851A61EE}" type="presParOf" srcId="{579F31B4-2D8E-45AE-AB4B-A9DE4B63E6C6}" destId="{E0C1BC24-695B-4BE2-A114-61F8C951E8DF}" srcOrd="0" destOrd="0" presId="urn:microsoft.com/office/officeart/2008/layout/VerticalCurvedList"/>
    <dgm:cxn modelId="{737BF833-713A-469B-867C-F7E4F3C049D2}" type="presParOf" srcId="{E4E4EEA9-254C-4BEB-81CA-9DFBCFBF69B4}" destId="{89108ADF-52BF-41E3-AF75-363FC457EED4}" srcOrd="5" destOrd="0" presId="urn:microsoft.com/office/officeart/2008/layout/VerticalCurvedList"/>
    <dgm:cxn modelId="{70D5E1C3-A4B8-49D3-913E-1F9D1E11C88D}" type="presParOf" srcId="{E4E4EEA9-254C-4BEB-81CA-9DFBCFBF69B4}" destId="{B495E0BE-2B7A-46FD-A0B8-D54531F95269}" srcOrd="6" destOrd="0" presId="urn:microsoft.com/office/officeart/2008/layout/VerticalCurvedList"/>
    <dgm:cxn modelId="{2FDA4EC1-FAA2-4B7A-B0B4-D8E1127624B4}" type="presParOf" srcId="{B495E0BE-2B7A-46FD-A0B8-D54531F95269}" destId="{4BF0C153-5E89-4B4E-BB68-84D456605BD6}" srcOrd="0" destOrd="0" presId="urn:microsoft.com/office/officeart/2008/layout/VerticalCurvedList"/>
    <dgm:cxn modelId="{4A10CD6B-52E9-48F0-9D3F-81BA71B65017}" type="presParOf" srcId="{E4E4EEA9-254C-4BEB-81CA-9DFBCFBF69B4}" destId="{D7F4133D-EE47-48AA-AF1B-FBBFC86CCEF4}" srcOrd="7" destOrd="0" presId="urn:microsoft.com/office/officeart/2008/layout/VerticalCurvedList"/>
    <dgm:cxn modelId="{D56F9601-F4E7-49E9-8BAC-CE71B6011B53}" type="presParOf" srcId="{E4E4EEA9-254C-4BEB-81CA-9DFBCFBF69B4}" destId="{654A25E9-8488-46F2-B4D8-EFC8EBA17D7C}" srcOrd="8" destOrd="0" presId="urn:microsoft.com/office/officeart/2008/layout/VerticalCurvedList"/>
    <dgm:cxn modelId="{8C40B8A7-D027-4284-A78D-52198E5BF61A}" type="presParOf" srcId="{654A25E9-8488-46F2-B4D8-EFC8EBA17D7C}" destId="{7840C06E-ABC5-42C0-BF3F-289774AA27E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BDC1BA-C956-44D4-9E43-47C370D19C4E}">
      <dsp:nvSpPr>
        <dsp:cNvPr id="0" name=""/>
        <dsp:cNvSpPr/>
      </dsp:nvSpPr>
      <dsp:spPr>
        <a:xfrm rot="5400000">
          <a:off x="477702" y="2155694"/>
          <a:ext cx="1418228" cy="235989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7BE4C6-2C8A-4FA0-94BC-2C2B52FA58ED}">
      <dsp:nvSpPr>
        <dsp:cNvPr id="0" name=""/>
        <dsp:cNvSpPr/>
      </dsp:nvSpPr>
      <dsp:spPr>
        <a:xfrm>
          <a:off x="240965" y="2860796"/>
          <a:ext cx="2130530" cy="1867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Cách nhận biết một số thiết bị thông minh</a:t>
          </a:r>
        </a:p>
      </dsp:txBody>
      <dsp:txXfrm>
        <a:off x="240965" y="2860796"/>
        <a:ext cx="2130530" cy="1867535"/>
      </dsp:txXfrm>
    </dsp:sp>
    <dsp:sp modelId="{8C62D8DB-0020-4107-8D65-963F6A243FF0}">
      <dsp:nvSpPr>
        <dsp:cNvPr id="0" name=""/>
        <dsp:cNvSpPr/>
      </dsp:nvSpPr>
      <dsp:spPr>
        <a:xfrm>
          <a:off x="1969508" y="1981956"/>
          <a:ext cx="401986" cy="401986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629C5-CB52-492C-9470-E1B3BE512EBC}">
      <dsp:nvSpPr>
        <dsp:cNvPr id="0" name=""/>
        <dsp:cNvSpPr/>
      </dsp:nvSpPr>
      <dsp:spPr>
        <a:xfrm rot="5400000">
          <a:off x="3085888" y="1510296"/>
          <a:ext cx="1418228" cy="235989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28CB38-0AF9-4500-8129-63D26CDD9F49}">
      <dsp:nvSpPr>
        <dsp:cNvPr id="0" name=""/>
        <dsp:cNvSpPr/>
      </dsp:nvSpPr>
      <dsp:spPr>
        <a:xfrm>
          <a:off x="2849150" y="2215397"/>
          <a:ext cx="2130530" cy="1867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Vai trò của thiết bị thông minh trong xã hội</a:t>
          </a:r>
        </a:p>
      </dsp:txBody>
      <dsp:txXfrm>
        <a:off x="2849150" y="2215397"/>
        <a:ext cx="2130530" cy="1867535"/>
      </dsp:txXfrm>
    </dsp:sp>
    <dsp:sp modelId="{5910F41B-2CC0-4755-9452-BD9A6D943F5C}">
      <dsp:nvSpPr>
        <dsp:cNvPr id="0" name=""/>
        <dsp:cNvSpPr/>
      </dsp:nvSpPr>
      <dsp:spPr>
        <a:xfrm>
          <a:off x="4577694" y="1336557"/>
          <a:ext cx="401986" cy="401986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7E1D2-20BA-49D9-BE3C-55F0E06A2635}">
      <dsp:nvSpPr>
        <dsp:cNvPr id="0" name=""/>
        <dsp:cNvSpPr/>
      </dsp:nvSpPr>
      <dsp:spPr>
        <a:xfrm rot="5400000">
          <a:off x="5694074" y="864898"/>
          <a:ext cx="1418228" cy="235989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E47597-2A14-45B1-804F-6B734A24DA80}">
      <dsp:nvSpPr>
        <dsp:cNvPr id="0" name=""/>
        <dsp:cNvSpPr/>
      </dsp:nvSpPr>
      <dsp:spPr>
        <a:xfrm>
          <a:off x="5457336" y="1569999"/>
          <a:ext cx="2130530" cy="1867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Vai trò của tin học trong xã hội</a:t>
          </a:r>
        </a:p>
      </dsp:txBody>
      <dsp:txXfrm>
        <a:off x="5457336" y="1569999"/>
        <a:ext cx="2130530" cy="1867535"/>
      </dsp:txXfrm>
    </dsp:sp>
    <dsp:sp modelId="{61798622-72C2-4767-BE82-ACB5710A7660}">
      <dsp:nvSpPr>
        <dsp:cNvPr id="0" name=""/>
        <dsp:cNvSpPr/>
      </dsp:nvSpPr>
      <dsp:spPr>
        <a:xfrm>
          <a:off x="7185880" y="691159"/>
          <a:ext cx="401986" cy="401986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0F0F1-334D-4C53-9B35-504954E4F79F}">
      <dsp:nvSpPr>
        <dsp:cNvPr id="0" name=""/>
        <dsp:cNvSpPr/>
      </dsp:nvSpPr>
      <dsp:spPr>
        <a:xfrm rot="5400000">
          <a:off x="8302260" y="219499"/>
          <a:ext cx="1418228" cy="235989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10321-333D-49C4-A0F7-102F126699D1}">
      <dsp:nvSpPr>
        <dsp:cNvPr id="0" name=""/>
        <dsp:cNvSpPr/>
      </dsp:nvSpPr>
      <dsp:spPr>
        <a:xfrm>
          <a:off x="8065522" y="924601"/>
          <a:ext cx="2130530" cy="1867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Các thành tựu nổi bật của tin học</a:t>
          </a:r>
        </a:p>
      </dsp:txBody>
      <dsp:txXfrm>
        <a:off x="8065522" y="924601"/>
        <a:ext cx="2130530" cy="18675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4BD04-3E9C-4326-9FD4-AE7C68D37271}">
      <dsp:nvSpPr>
        <dsp:cNvPr id="0" name=""/>
        <dsp:cNvSpPr/>
      </dsp:nvSpPr>
      <dsp:spPr>
        <a:xfrm>
          <a:off x="124253" y="1623147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Thiết bị thông minh là thiết bị điện tử</a:t>
          </a:r>
        </a:p>
      </dsp:txBody>
      <dsp:txXfrm>
        <a:off x="165477" y="1664371"/>
        <a:ext cx="2732517" cy="1325034"/>
      </dsp:txXfrm>
    </dsp:sp>
    <dsp:sp modelId="{9B27FB8B-E875-4B12-B840-ECB4C4A639F9}">
      <dsp:nvSpPr>
        <dsp:cNvPr id="0" name=""/>
        <dsp:cNvSpPr/>
      </dsp:nvSpPr>
      <dsp:spPr>
        <a:xfrm rot="18289469">
          <a:off x="2516345" y="1490366"/>
          <a:ext cx="197173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971732" y="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918" y="1468293"/>
        <a:ext cx="98586" cy="98586"/>
      </dsp:txXfrm>
    </dsp:sp>
    <dsp:sp modelId="{3EA3F619-2EEE-4834-8ADF-0BEFCBF328D5}">
      <dsp:nvSpPr>
        <dsp:cNvPr id="0" name=""/>
        <dsp:cNvSpPr/>
      </dsp:nvSpPr>
      <dsp:spPr>
        <a:xfrm>
          <a:off x="4065205" y="4542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Có thể hoạt động tự chủ không cần sự can thiệp của con người nhờ các phần mềm điều khiển được cài đặt sẵn</a:t>
          </a:r>
        </a:p>
      </dsp:txBody>
      <dsp:txXfrm>
        <a:off x="4106429" y="45766"/>
        <a:ext cx="2732517" cy="1325034"/>
      </dsp:txXfrm>
    </dsp:sp>
    <dsp:sp modelId="{39B13842-ECA0-4888-8B32-173225D45C58}">
      <dsp:nvSpPr>
        <dsp:cNvPr id="0" name=""/>
        <dsp:cNvSpPr/>
      </dsp:nvSpPr>
      <dsp:spPr>
        <a:xfrm>
          <a:off x="2939218" y="2299669"/>
          <a:ext cx="1125986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125986" y="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4062" y="2298739"/>
        <a:ext cx="56299" cy="56299"/>
      </dsp:txXfrm>
    </dsp:sp>
    <dsp:sp modelId="{56A99759-1CF6-4F91-BB60-E8DB5723A8B3}">
      <dsp:nvSpPr>
        <dsp:cNvPr id="0" name=""/>
        <dsp:cNvSpPr/>
      </dsp:nvSpPr>
      <dsp:spPr>
        <a:xfrm>
          <a:off x="4065205" y="1623147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Có khả năng kết nối với các thiết bị khác để trao đổi dữ liệu</a:t>
          </a:r>
        </a:p>
      </dsp:txBody>
      <dsp:txXfrm>
        <a:off x="4106429" y="1664371"/>
        <a:ext cx="2732517" cy="1325034"/>
      </dsp:txXfrm>
    </dsp:sp>
    <dsp:sp modelId="{F4A58D83-507D-4295-8712-2856E937B404}">
      <dsp:nvSpPr>
        <dsp:cNvPr id="0" name=""/>
        <dsp:cNvSpPr/>
      </dsp:nvSpPr>
      <dsp:spPr>
        <a:xfrm rot="3310531">
          <a:off x="2516345" y="3108972"/>
          <a:ext cx="197173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971732" y="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452918" y="3086898"/>
        <a:ext cx="98586" cy="98586"/>
      </dsp:txXfrm>
    </dsp:sp>
    <dsp:sp modelId="{29C15C34-48D9-4F9B-8F3F-222D0F491BD1}">
      <dsp:nvSpPr>
        <dsp:cNvPr id="0" name=""/>
        <dsp:cNvSpPr/>
      </dsp:nvSpPr>
      <dsp:spPr>
        <a:xfrm>
          <a:off x="4065205" y="3241752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Có khả năng “bắt chước” hành vi hay cách tư duy của con người</a:t>
          </a:r>
        </a:p>
      </dsp:txBody>
      <dsp:txXfrm>
        <a:off x="4106429" y="3282976"/>
        <a:ext cx="2732517" cy="1325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4BD04-3E9C-4326-9FD4-AE7C68D37271}">
      <dsp:nvSpPr>
        <dsp:cNvPr id="0" name=""/>
        <dsp:cNvSpPr/>
      </dsp:nvSpPr>
      <dsp:spPr>
        <a:xfrm>
          <a:off x="124253" y="1623147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Thiết bị thông minh là thiết bị điện tử</a:t>
          </a:r>
        </a:p>
      </dsp:txBody>
      <dsp:txXfrm>
        <a:off x="165477" y="1664371"/>
        <a:ext cx="2732517" cy="1325034"/>
      </dsp:txXfrm>
    </dsp:sp>
    <dsp:sp modelId="{9B27FB8B-E875-4B12-B840-ECB4C4A639F9}">
      <dsp:nvSpPr>
        <dsp:cNvPr id="0" name=""/>
        <dsp:cNvSpPr/>
      </dsp:nvSpPr>
      <dsp:spPr>
        <a:xfrm rot="18289469">
          <a:off x="2516345" y="1490366"/>
          <a:ext cx="197173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971732" y="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918" y="1468293"/>
        <a:ext cx="98586" cy="98586"/>
      </dsp:txXfrm>
    </dsp:sp>
    <dsp:sp modelId="{3EA3F619-2EEE-4834-8ADF-0BEFCBF328D5}">
      <dsp:nvSpPr>
        <dsp:cNvPr id="0" name=""/>
        <dsp:cNvSpPr/>
      </dsp:nvSpPr>
      <dsp:spPr>
        <a:xfrm>
          <a:off x="4065205" y="4542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Có thể hoạt động tự chủ không cần sự can thiệp của con người nhờ các phần mềm điều khiển được cài đặt sẵn</a:t>
          </a:r>
        </a:p>
      </dsp:txBody>
      <dsp:txXfrm>
        <a:off x="4106429" y="45766"/>
        <a:ext cx="2732517" cy="1325034"/>
      </dsp:txXfrm>
    </dsp:sp>
    <dsp:sp modelId="{39B13842-ECA0-4888-8B32-173225D45C58}">
      <dsp:nvSpPr>
        <dsp:cNvPr id="0" name=""/>
        <dsp:cNvSpPr/>
      </dsp:nvSpPr>
      <dsp:spPr>
        <a:xfrm>
          <a:off x="2939218" y="2299669"/>
          <a:ext cx="1125986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125986" y="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4062" y="2298739"/>
        <a:ext cx="56299" cy="56299"/>
      </dsp:txXfrm>
    </dsp:sp>
    <dsp:sp modelId="{56A99759-1CF6-4F91-BB60-E8DB5723A8B3}">
      <dsp:nvSpPr>
        <dsp:cNvPr id="0" name=""/>
        <dsp:cNvSpPr/>
      </dsp:nvSpPr>
      <dsp:spPr>
        <a:xfrm>
          <a:off x="4065205" y="1623147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Có khả năng kết nối với các thiết bị khác để trao đổi dữ liệu</a:t>
          </a:r>
        </a:p>
      </dsp:txBody>
      <dsp:txXfrm>
        <a:off x="4106429" y="1664371"/>
        <a:ext cx="2732517" cy="1325034"/>
      </dsp:txXfrm>
    </dsp:sp>
    <dsp:sp modelId="{F4A58D83-507D-4295-8712-2856E937B404}">
      <dsp:nvSpPr>
        <dsp:cNvPr id="0" name=""/>
        <dsp:cNvSpPr/>
      </dsp:nvSpPr>
      <dsp:spPr>
        <a:xfrm rot="3310531">
          <a:off x="2516345" y="3108972"/>
          <a:ext cx="197173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971732" y="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452918" y="3086898"/>
        <a:ext cx="98586" cy="98586"/>
      </dsp:txXfrm>
    </dsp:sp>
    <dsp:sp modelId="{29C15C34-48D9-4F9B-8F3F-222D0F491BD1}">
      <dsp:nvSpPr>
        <dsp:cNvPr id="0" name=""/>
        <dsp:cNvSpPr/>
      </dsp:nvSpPr>
      <dsp:spPr>
        <a:xfrm>
          <a:off x="4065205" y="3241752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Có khả năng “bắt chước” hành vi hay cách tư duy của con người</a:t>
          </a:r>
        </a:p>
      </dsp:txBody>
      <dsp:txXfrm>
        <a:off x="4106429" y="3282976"/>
        <a:ext cx="2732517" cy="1325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4BD04-3E9C-4326-9FD4-AE7C68D37271}">
      <dsp:nvSpPr>
        <dsp:cNvPr id="0" name=""/>
        <dsp:cNvSpPr/>
      </dsp:nvSpPr>
      <dsp:spPr>
        <a:xfrm>
          <a:off x="124253" y="1623147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Thiết bị thông minh là thiết bị điện tử</a:t>
          </a:r>
        </a:p>
      </dsp:txBody>
      <dsp:txXfrm>
        <a:off x="165477" y="1664371"/>
        <a:ext cx="2732517" cy="1325034"/>
      </dsp:txXfrm>
    </dsp:sp>
    <dsp:sp modelId="{9B27FB8B-E875-4B12-B840-ECB4C4A639F9}">
      <dsp:nvSpPr>
        <dsp:cNvPr id="0" name=""/>
        <dsp:cNvSpPr/>
      </dsp:nvSpPr>
      <dsp:spPr>
        <a:xfrm rot="18289469">
          <a:off x="2516345" y="1490366"/>
          <a:ext cx="197173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971732" y="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2918" y="1468293"/>
        <a:ext cx="98586" cy="98586"/>
      </dsp:txXfrm>
    </dsp:sp>
    <dsp:sp modelId="{3EA3F619-2EEE-4834-8ADF-0BEFCBF328D5}">
      <dsp:nvSpPr>
        <dsp:cNvPr id="0" name=""/>
        <dsp:cNvSpPr/>
      </dsp:nvSpPr>
      <dsp:spPr>
        <a:xfrm>
          <a:off x="4065205" y="4542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Có thể hoạt động tự chủ không cần sự can thiệp của con người nhờ các phần mềm điều khiển được cài đặt sẵn</a:t>
          </a:r>
        </a:p>
      </dsp:txBody>
      <dsp:txXfrm>
        <a:off x="4106429" y="45766"/>
        <a:ext cx="2732517" cy="1325034"/>
      </dsp:txXfrm>
    </dsp:sp>
    <dsp:sp modelId="{39B13842-ECA0-4888-8B32-173225D45C58}">
      <dsp:nvSpPr>
        <dsp:cNvPr id="0" name=""/>
        <dsp:cNvSpPr/>
      </dsp:nvSpPr>
      <dsp:spPr>
        <a:xfrm>
          <a:off x="2939218" y="2299669"/>
          <a:ext cx="1125986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125986" y="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74062" y="2298739"/>
        <a:ext cx="56299" cy="56299"/>
      </dsp:txXfrm>
    </dsp:sp>
    <dsp:sp modelId="{56A99759-1CF6-4F91-BB60-E8DB5723A8B3}">
      <dsp:nvSpPr>
        <dsp:cNvPr id="0" name=""/>
        <dsp:cNvSpPr/>
      </dsp:nvSpPr>
      <dsp:spPr>
        <a:xfrm>
          <a:off x="4065205" y="1623147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Có khả năng kết nối với các thiết bị khác để trao đổi dữ liệu</a:t>
          </a:r>
        </a:p>
      </dsp:txBody>
      <dsp:txXfrm>
        <a:off x="4106429" y="1664371"/>
        <a:ext cx="2732517" cy="1325034"/>
      </dsp:txXfrm>
    </dsp:sp>
    <dsp:sp modelId="{F4A58D83-507D-4295-8712-2856E937B404}">
      <dsp:nvSpPr>
        <dsp:cNvPr id="0" name=""/>
        <dsp:cNvSpPr/>
      </dsp:nvSpPr>
      <dsp:spPr>
        <a:xfrm rot="3310531">
          <a:off x="2516345" y="3108972"/>
          <a:ext cx="1971732" cy="54438"/>
        </a:xfrm>
        <a:custGeom>
          <a:avLst/>
          <a:gdLst/>
          <a:ahLst/>
          <a:cxnLst/>
          <a:rect l="0" t="0" r="0" b="0"/>
          <a:pathLst>
            <a:path>
              <a:moveTo>
                <a:pt x="0" y="27219"/>
              </a:moveTo>
              <a:lnTo>
                <a:pt x="1971732" y="27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3452918" y="3086898"/>
        <a:ext cx="98586" cy="98586"/>
      </dsp:txXfrm>
    </dsp:sp>
    <dsp:sp modelId="{29C15C34-48D9-4F9B-8F3F-222D0F491BD1}">
      <dsp:nvSpPr>
        <dsp:cNvPr id="0" name=""/>
        <dsp:cNvSpPr/>
      </dsp:nvSpPr>
      <dsp:spPr>
        <a:xfrm>
          <a:off x="4065205" y="3241752"/>
          <a:ext cx="2814965" cy="14074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Có khả năng “bắt chước” hành vi hay cách tư duy của con người</a:t>
          </a:r>
        </a:p>
      </dsp:txBody>
      <dsp:txXfrm>
        <a:off x="4106429" y="3282976"/>
        <a:ext cx="2732517" cy="1325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140CC-01CF-4D21-A59A-565DDDB84DDB}">
      <dsp:nvSpPr>
        <dsp:cNvPr id="0" name=""/>
        <dsp:cNvSpPr/>
      </dsp:nvSpPr>
      <dsp:spPr>
        <a:xfrm>
          <a:off x="1566" y="1602866"/>
          <a:ext cx="2039080" cy="20390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9E2444-AEB8-4DAA-A4BF-EF03265D4C5A}">
      <dsp:nvSpPr>
        <dsp:cNvPr id="0" name=""/>
        <dsp:cNvSpPr/>
      </dsp:nvSpPr>
      <dsp:spPr>
        <a:xfrm>
          <a:off x="333509" y="2828762"/>
          <a:ext cx="2039080" cy="2039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-Sự ra đời của máy hơi nước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-Lao động thủ công được thay bằng cơ khí hóa (máy móc chạy bằng hơi nươc)</a:t>
          </a:r>
          <a:endParaRPr lang="en-US" sz="1600" kern="1200"/>
        </a:p>
      </dsp:txBody>
      <dsp:txXfrm>
        <a:off x="393232" y="2888485"/>
        <a:ext cx="1919634" cy="1919634"/>
      </dsp:txXfrm>
    </dsp:sp>
    <dsp:sp modelId="{21E8819C-97EC-4EFC-AD6D-B6F5077B410F}">
      <dsp:nvSpPr>
        <dsp:cNvPr id="0" name=""/>
        <dsp:cNvSpPr/>
      </dsp:nvSpPr>
      <dsp:spPr>
        <a:xfrm rot="93928">
          <a:off x="2433345" y="2421390"/>
          <a:ext cx="392918" cy="4899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433367" y="2517772"/>
        <a:ext cx="275043" cy="293978"/>
      </dsp:txXfrm>
    </dsp:sp>
    <dsp:sp modelId="{AD9AB78F-9B94-4F8B-BD42-0A03D35626E4}">
      <dsp:nvSpPr>
        <dsp:cNvPr id="0" name=""/>
        <dsp:cNvSpPr/>
      </dsp:nvSpPr>
      <dsp:spPr>
        <a:xfrm>
          <a:off x="3162852" y="1689262"/>
          <a:ext cx="2039080" cy="20390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A40E9-F116-4D5E-9874-FD03F6260509}">
      <dsp:nvSpPr>
        <dsp:cNvPr id="0" name=""/>
        <dsp:cNvSpPr/>
      </dsp:nvSpPr>
      <dsp:spPr>
        <a:xfrm>
          <a:off x="3494796" y="2826315"/>
          <a:ext cx="2039080" cy="2039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-Sự ra đời của máy phát điện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-Ứng dụng điện để tạo ra dây chuyền sản xuất hàng loạt</a:t>
          </a:r>
          <a:endParaRPr lang="en-US" sz="1600" kern="1200"/>
        </a:p>
      </dsp:txBody>
      <dsp:txXfrm>
        <a:off x="3554519" y="2886038"/>
        <a:ext cx="1919634" cy="1919634"/>
      </dsp:txXfrm>
    </dsp:sp>
    <dsp:sp modelId="{0E6D5BAD-1E5F-4C0B-AAB9-6B2A0EC27FFD}">
      <dsp:nvSpPr>
        <dsp:cNvPr id="0" name=""/>
        <dsp:cNvSpPr/>
      </dsp:nvSpPr>
      <dsp:spPr>
        <a:xfrm rot="21506072">
          <a:off x="5594632" y="2419857"/>
          <a:ext cx="392918" cy="4899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5594654" y="2519459"/>
        <a:ext cx="275043" cy="293978"/>
      </dsp:txXfrm>
    </dsp:sp>
    <dsp:sp modelId="{6F699E17-E099-4A1A-90D8-C06FCA796E40}">
      <dsp:nvSpPr>
        <dsp:cNvPr id="0" name=""/>
        <dsp:cNvSpPr/>
      </dsp:nvSpPr>
      <dsp:spPr>
        <a:xfrm>
          <a:off x="6324139" y="1602866"/>
          <a:ext cx="2039080" cy="20390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8142A-BF7A-47AC-A557-8114B65FAA5C}">
      <dsp:nvSpPr>
        <dsp:cNvPr id="0" name=""/>
        <dsp:cNvSpPr/>
      </dsp:nvSpPr>
      <dsp:spPr>
        <a:xfrm>
          <a:off x="6656083" y="2828762"/>
          <a:ext cx="2039080" cy="2039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-Sự ra đời của máy tính và mạng Internet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-Sử dụng điện tử và công nghệ thông tin để tự động hóa sản xuất</a:t>
          </a:r>
          <a:endParaRPr lang="en-US" sz="1600" kern="1200"/>
        </a:p>
      </dsp:txBody>
      <dsp:txXfrm>
        <a:off x="6715806" y="2888485"/>
        <a:ext cx="1919634" cy="1919634"/>
      </dsp:txXfrm>
    </dsp:sp>
    <dsp:sp modelId="{7F3BCB81-21EA-472E-B3A1-F2FC2153C513}">
      <dsp:nvSpPr>
        <dsp:cNvPr id="0" name=""/>
        <dsp:cNvSpPr/>
      </dsp:nvSpPr>
      <dsp:spPr>
        <a:xfrm>
          <a:off x="8755992" y="2377425"/>
          <a:ext cx="392772" cy="4899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8755992" y="2475417"/>
        <a:ext cx="274940" cy="293978"/>
      </dsp:txXfrm>
    </dsp:sp>
    <dsp:sp modelId="{971DD8F1-42ED-410F-9555-C8E5C585790E}">
      <dsp:nvSpPr>
        <dsp:cNvPr id="0" name=""/>
        <dsp:cNvSpPr/>
      </dsp:nvSpPr>
      <dsp:spPr>
        <a:xfrm>
          <a:off x="9485426" y="1602866"/>
          <a:ext cx="2039080" cy="20390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8FA29-FAA6-475A-AA52-84471939ABB9}">
      <dsp:nvSpPr>
        <dsp:cNvPr id="0" name=""/>
        <dsp:cNvSpPr/>
      </dsp:nvSpPr>
      <dsp:spPr>
        <a:xfrm>
          <a:off x="9817369" y="2826315"/>
          <a:ext cx="2039080" cy="20390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-Sự ra đời của IoT (Internet vạn vật) và các hệ thống kết hợp thực ảo.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-Dựa trên công nghệ số thông minh để tạo ra qui trình sản suất mới</a:t>
          </a:r>
          <a:endParaRPr lang="en-US" sz="1600" kern="1200"/>
        </a:p>
      </dsp:txBody>
      <dsp:txXfrm>
        <a:off x="9877092" y="2886038"/>
        <a:ext cx="1919634" cy="19196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4DC9C7-297A-47F0-9321-E27DA394B7E2}">
      <dsp:nvSpPr>
        <dsp:cNvPr id="0" name=""/>
        <dsp:cNvSpPr/>
      </dsp:nvSpPr>
      <dsp:spPr>
        <a:xfrm>
          <a:off x="8585" y="1519089"/>
          <a:ext cx="2565992" cy="2910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Phương thức sản xuất mới (phương thức sản xuât thông minh)</a:t>
          </a:r>
        </a:p>
      </dsp:txBody>
      <dsp:txXfrm>
        <a:off x="83740" y="1594244"/>
        <a:ext cx="2415682" cy="2760488"/>
      </dsp:txXfrm>
    </dsp:sp>
    <dsp:sp modelId="{D6A3EC34-A0BE-4A78-AAF7-8C6E0DB6FE11}">
      <dsp:nvSpPr>
        <dsp:cNvPr id="0" name=""/>
        <dsp:cNvSpPr/>
      </dsp:nvSpPr>
      <dsp:spPr>
        <a:xfrm>
          <a:off x="2831177" y="2656305"/>
          <a:ext cx="543990" cy="636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1177" y="2783578"/>
        <a:ext cx="380793" cy="381820"/>
      </dsp:txXfrm>
    </dsp:sp>
    <dsp:sp modelId="{DAF98D75-28C0-4E08-8911-27C41321B770}">
      <dsp:nvSpPr>
        <dsp:cNvPr id="0" name=""/>
        <dsp:cNvSpPr/>
      </dsp:nvSpPr>
      <dsp:spPr>
        <a:xfrm>
          <a:off x="3600975" y="1519089"/>
          <a:ext cx="2565992" cy="2910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Sản phẩm được sản xuất trong thế giới vật lí nhưng quá trình tính toán, thiết kế, tạo mẫu được thực hiện trên không gian số</a:t>
          </a:r>
        </a:p>
      </dsp:txBody>
      <dsp:txXfrm>
        <a:off x="3676130" y="1594244"/>
        <a:ext cx="2415682" cy="2760488"/>
      </dsp:txXfrm>
    </dsp:sp>
    <dsp:sp modelId="{A10A431B-2430-4208-A529-F81660FA8DCF}">
      <dsp:nvSpPr>
        <dsp:cNvPr id="0" name=""/>
        <dsp:cNvSpPr/>
      </dsp:nvSpPr>
      <dsp:spPr>
        <a:xfrm>
          <a:off x="6423567" y="2656305"/>
          <a:ext cx="543990" cy="6363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23567" y="2783578"/>
        <a:ext cx="380793" cy="381820"/>
      </dsp:txXfrm>
    </dsp:sp>
    <dsp:sp modelId="{54344796-254B-41F3-81EA-EE93DD4FC8EC}">
      <dsp:nvSpPr>
        <dsp:cNvPr id="0" name=""/>
        <dsp:cNvSpPr/>
      </dsp:nvSpPr>
      <dsp:spPr>
        <a:xfrm>
          <a:off x="7193365" y="1519089"/>
          <a:ext cx="2565992" cy="29107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Nền kinh tế tri thức: trí tuệ con người chiếm tỉ trọng lớn trong cơ cấu sản phẩm và dịch vụ</a:t>
          </a:r>
        </a:p>
      </dsp:txBody>
      <dsp:txXfrm>
        <a:off x="7268520" y="1594244"/>
        <a:ext cx="2415682" cy="27604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003CC-2F49-4E4B-8F11-013AB5468AEA}">
      <dsp:nvSpPr>
        <dsp:cNvPr id="0" name=""/>
        <dsp:cNvSpPr/>
      </dsp:nvSpPr>
      <dsp:spPr>
        <a:xfrm>
          <a:off x="-5151451" y="-789104"/>
          <a:ext cx="6134629" cy="6134629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0EDDD0-683B-4F9E-9879-31272EB74997}">
      <dsp:nvSpPr>
        <dsp:cNvPr id="0" name=""/>
        <dsp:cNvSpPr/>
      </dsp:nvSpPr>
      <dsp:spPr>
        <a:xfrm>
          <a:off x="430040" y="284685"/>
          <a:ext cx="3775211" cy="569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2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Quản lí</a:t>
          </a:r>
        </a:p>
      </dsp:txBody>
      <dsp:txXfrm>
        <a:off x="430040" y="284685"/>
        <a:ext cx="3775211" cy="569734"/>
      </dsp:txXfrm>
    </dsp:sp>
    <dsp:sp modelId="{32A570B5-976C-4F03-9CD4-91C473A552F7}">
      <dsp:nvSpPr>
        <dsp:cNvPr id="0" name=""/>
        <dsp:cNvSpPr/>
      </dsp:nvSpPr>
      <dsp:spPr>
        <a:xfrm>
          <a:off x="73956" y="213468"/>
          <a:ext cx="712168" cy="7121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5C423-008B-43F4-BDFC-FE0075FE9AE2}">
      <dsp:nvSpPr>
        <dsp:cNvPr id="0" name=""/>
        <dsp:cNvSpPr/>
      </dsp:nvSpPr>
      <dsp:spPr>
        <a:xfrm>
          <a:off x="838296" y="1139014"/>
          <a:ext cx="3366955" cy="569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2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Tự động hóa</a:t>
          </a:r>
        </a:p>
      </dsp:txBody>
      <dsp:txXfrm>
        <a:off x="838296" y="1139014"/>
        <a:ext cx="3366955" cy="569734"/>
      </dsp:txXfrm>
    </dsp:sp>
    <dsp:sp modelId="{E0C1BC24-695B-4BE2-A114-61F8C951E8DF}">
      <dsp:nvSpPr>
        <dsp:cNvPr id="0" name=""/>
        <dsp:cNvSpPr/>
      </dsp:nvSpPr>
      <dsp:spPr>
        <a:xfrm>
          <a:off x="482211" y="1067797"/>
          <a:ext cx="712168" cy="7121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08ADF-52BF-41E3-AF75-363FC457EED4}">
      <dsp:nvSpPr>
        <dsp:cNvPr id="0" name=""/>
        <dsp:cNvSpPr/>
      </dsp:nvSpPr>
      <dsp:spPr>
        <a:xfrm>
          <a:off x="963597" y="1993343"/>
          <a:ext cx="3241654" cy="569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2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Giải quyết các bài toán khoa học kĩ thuật</a:t>
          </a:r>
        </a:p>
      </dsp:txBody>
      <dsp:txXfrm>
        <a:off x="963597" y="1993343"/>
        <a:ext cx="3241654" cy="569734"/>
      </dsp:txXfrm>
    </dsp:sp>
    <dsp:sp modelId="{4BF0C153-5E89-4B4E-BB68-84D456605BD6}">
      <dsp:nvSpPr>
        <dsp:cNvPr id="0" name=""/>
        <dsp:cNvSpPr/>
      </dsp:nvSpPr>
      <dsp:spPr>
        <a:xfrm>
          <a:off x="607513" y="1922126"/>
          <a:ext cx="712168" cy="7121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4133D-EE47-48AA-AF1B-FBBFC86CCEF4}">
      <dsp:nvSpPr>
        <dsp:cNvPr id="0" name=""/>
        <dsp:cNvSpPr/>
      </dsp:nvSpPr>
      <dsp:spPr>
        <a:xfrm>
          <a:off x="838296" y="2847671"/>
          <a:ext cx="3366955" cy="569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2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Thay đổi cách thức làm việc của nhiều ngành nghề</a:t>
          </a:r>
        </a:p>
      </dsp:txBody>
      <dsp:txXfrm>
        <a:off x="838296" y="2847671"/>
        <a:ext cx="3366955" cy="569734"/>
      </dsp:txXfrm>
    </dsp:sp>
    <dsp:sp modelId="{7840C06E-ABC5-42C0-BF3F-289774AA27E8}">
      <dsp:nvSpPr>
        <dsp:cNvPr id="0" name=""/>
        <dsp:cNvSpPr/>
      </dsp:nvSpPr>
      <dsp:spPr>
        <a:xfrm>
          <a:off x="482211" y="2776455"/>
          <a:ext cx="712168" cy="7121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0F1D1A-58AD-476A-AB67-EFBE8E25921D}">
      <dsp:nvSpPr>
        <dsp:cNvPr id="0" name=""/>
        <dsp:cNvSpPr/>
      </dsp:nvSpPr>
      <dsp:spPr>
        <a:xfrm>
          <a:off x="430040" y="3702000"/>
          <a:ext cx="3775211" cy="569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22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Giao tiếp cộng đồng</a:t>
          </a:r>
        </a:p>
      </dsp:txBody>
      <dsp:txXfrm>
        <a:off x="430040" y="3702000"/>
        <a:ext cx="3775211" cy="569734"/>
      </dsp:txXfrm>
    </dsp:sp>
    <dsp:sp modelId="{18C2A144-5D2A-47EA-8573-C9862EBDB066}">
      <dsp:nvSpPr>
        <dsp:cNvPr id="0" name=""/>
        <dsp:cNvSpPr/>
      </dsp:nvSpPr>
      <dsp:spPr>
        <a:xfrm>
          <a:off x="73956" y="3630784"/>
          <a:ext cx="712168" cy="7121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003CC-2F49-4E4B-8F11-013AB5468AEA}">
      <dsp:nvSpPr>
        <dsp:cNvPr id="0" name=""/>
        <dsp:cNvSpPr/>
      </dsp:nvSpPr>
      <dsp:spPr>
        <a:xfrm>
          <a:off x="-5151451" y="-789104"/>
          <a:ext cx="6134629" cy="6134629"/>
        </a:xfrm>
        <a:prstGeom prst="blockArc">
          <a:avLst>
            <a:gd name="adj1" fmla="val 18900000"/>
            <a:gd name="adj2" fmla="val 2700000"/>
            <a:gd name="adj3" fmla="val 35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0EDDD0-683B-4F9E-9879-31272EB74997}">
      <dsp:nvSpPr>
        <dsp:cNvPr id="0" name=""/>
        <dsp:cNvSpPr/>
      </dsp:nvSpPr>
      <dsp:spPr>
        <a:xfrm>
          <a:off x="514790" y="350297"/>
          <a:ext cx="3690461" cy="700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38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Hệ điều hành</a:t>
          </a:r>
        </a:p>
      </dsp:txBody>
      <dsp:txXfrm>
        <a:off x="514790" y="350297"/>
        <a:ext cx="3690461" cy="700959"/>
      </dsp:txXfrm>
    </dsp:sp>
    <dsp:sp modelId="{32A570B5-976C-4F03-9CD4-91C473A552F7}">
      <dsp:nvSpPr>
        <dsp:cNvPr id="0" name=""/>
        <dsp:cNvSpPr/>
      </dsp:nvSpPr>
      <dsp:spPr>
        <a:xfrm>
          <a:off x="76690" y="262677"/>
          <a:ext cx="876199" cy="876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A5C423-008B-43F4-BDFC-FE0075FE9AE2}">
      <dsp:nvSpPr>
        <dsp:cNvPr id="0" name=""/>
        <dsp:cNvSpPr/>
      </dsp:nvSpPr>
      <dsp:spPr>
        <a:xfrm>
          <a:off x="916666" y="1401919"/>
          <a:ext cx="3288585" cy="700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38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Mạng và Internet</a:t>
          </a:r>
        </a:p>
      </dsp:txBody>
      <dsp:txXfrm>
        <a:off x="916666" y="1401919"/>
        <a:ext cx="3288585" cy="700959"/>
      </dsp:txXfrm>
    </dsp:sp>
    <dsp:sp modelId="{E0C1BC24-695B-4BE2-A114-61F8C951E8DF}">
      <dsp:nvSpPr>
        <dsp:cNvPr id="0" name=""/>
        <dsp:cNvSpPr/>
      </dsp:nvSpPr>
      <dsp:spPr>
        <a:xfrm>
          <a:off x="478566" y="1314299"/>
          <a:ext cx="876199" cy="876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08ADF-52BF-41E3-AF75-363FC457EED4}">
      <dsp:nvSpPr>
        <dsp:cNvPr id="0" name=""/>
        <dsp:cNvSpPr/>
      </dsp:nvSpPr>
      <dsp:spPr>
        <a:xfrm>
          <a:off x="916666" y="2453541"/>
          <a:ext cx="3288585" cy="700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38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Các ngôn ngữ lập trình bậc cao</a:t>
          </a:r>
        </a:p>
      </dsp:txBody>
      <dsp:txXfrm>
        <a:off x="916666" y="2453541"/>
        <a:ext cx="3288585" cy="700959"/>
      </dsp:txXfrm>
    </dsp:sp>
    <dsp:sp modelId="{4BF0C153-5E89-4B4E-BB68-84D456605BD6}">
      <dsp:nvSpPr>
        <dsp:cNvPr id="0" name=""/>
        <dsp:cNvSpPr/>
      </dsp:nvSpPr>
      <dsp:spPr>
        <a:xfrm>
          <a:off x="478566" y="2365921"/>
          <a:ext cx="876199" cy="876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4133D-EE47-48AA-AF1B-FBBFC86CCEF4}">
      <dsp:nvSpPr>
        <dsp:cNvPr id="0" name=""/>
        <dsp:cNvSpPr/>
      </dsp:nvSpPr>
      <dsp:spPr>
        <a:xfrm>
          <a:off x="514790" y="3505163"/>
          <a:ext cx="3690461" cy="700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38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Times New Roman" panose="02020603050405020304" pitchFamily="18" charset="0"/>
              <a:cs typeface="Times New Roman" panose="02020603050405020304" pitchFamily="18" charset="0"/>
            </a:rPr>
            <a:t>Các hệ quản trị cơ sở dữ liệu</a:t>
          </a:r>
        </a:p>
      </dsp:txBody>
      <dsp:txXfrm>
        <a:off x="514790" y="3505163"/>
        <a:ext cx="3690461" cy="700959"/>
      </dsp:txXfrm>
    </dsp:sp>
    <dsp:sp modelId="{7840C06E-ABC5-42C0-BF3F-289774AA27E8}">
      <dsp:nvSpPr>
        <dsp:cNvPr id="0" name=""/>
        <dsp:cNvSpPr/>
      </dsp:nvSpPr>
      <dsp:spPr>
        <a:xfrm>
          <a:off x="76690" y="3417543"/>
          <a:ext cx="876199" cy="8761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4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5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0487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13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01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58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85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0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43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9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8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6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03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2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DE61F6A-6C8D-4C12-97EF-999418BDE4E9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1DBC098-74A2-43F6-80E3-2F78C6243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65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23.jpeg"/><Relationship Id="rId17" Type="http://schemas.microsoft.com/office/2007/relationships/hdphoto" Target="../media/hdphoto4.wdp"/><Relationship Id="rId2" Type="http://schemas.openxmlformats.org/officeDocument/2006/relationships/video" Target="../media/media1.mp4"/><Relationship Id="rId16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diagramLayout" Target="../diagrams/layout7.xml"/><Relationship Id="rId11" Type="http://schemas.openxmlformats.org/officeDocument/2006/relationships/image" Target="../media/image22.png"/><Relationship Id="rId5" Type="http://schemas.openxmlformats.org/officeDocument/2006/relationships/diagramData" Target="../diagrams/data7.xml"/><Relationship Id="rId15" Type="http://schemas.openxmlformats.org/officeDocument/2006/relationships/image" Target="../media/image25.png"/><Relationship Id="rId10" Type="http://schemas.openxmlformats.org/officeDocument/2006/relationships/image" Target="../media/image21.jpeg"/><Relationship Id="rId19" Type="http://schemas.microsoft.com/office/2007/relationships/hdphoto" Target="../media/hdphoto5.wdp"/><Relationship Id="rId4" Type="http://schemas.openxmlformats.org/officeDocument/2006/relationships/image" Target="../media/image20.jpeg"/><Relationship Id="rId9" Type="http://schemas.microsoft.com/office/2007/relationships/diagramDrawing" Target="../diagrams/drawing7.xml"/><Relationship Id="rId1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31.jpe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8.xml"/><Relationship Id="rId9" Type="http://schemas.microsoft.com/office/2017/06/relationships/model3d" Target="../media/model3d3.glb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microsoft.com/office/2017/06/relationships/model3d" Target="../media/model3d1.glb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6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5.png"/><Relationship Id="rId4" Type="http://schemas.openxmlformats.org/officeDocument/2006/relationships/diagramQuickStyle" Target="../diagrams/quickStyle4.xml"/><Relationship Id="rId9" Type="http://schemas.microsoft.com/office/2017/06/relationships/model3d" Target="../media/model3d2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microsoft.com/office/2017/06/relationships/model3d" Target="../media/model3d3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0CAE1CD-B447-612A-2959-37A979749B35}"/>
              </a:ext>
            </a:extLst>
          </p:cNvPr>
          <p:cNvSpPr/>
          <p:nvPr/>
        </p:nvSpPr>
        <p:spPr>
          <a:xfrm rot="19881494">
            <a:off x="5816119" y="-675705"/>
            <a:ext cx="7738264" cy="8328577"/>
          </a:xfrm>
          <a:custGeom>
            <a:avLst/>
            <a:gdLst>
              <a:gd name="connsiteX0" fmla="*/ 7738264 w 7738264"/>
              <a:gd name="connsiteY0" fmla="*/ 2309765 h 8328577"/>
              <a:gd name="connsiteX1" fmla="*/ 4451007 w 7738264"/>
              <a:gd name="connsiteY1" fmla="*/ 8328577 h 8328577"/>
              <a:gd name="connsiteX2" fmla="*/ 1 w 7738264"/>
              <a:gd name="connsiteY2" fmla="*/ 5897599 h 8328577"/>
              <a:gd name="connsiteX3" fmla="*/ 0 w 7738264"/>
              <a:gd name="connsiteY3" fmla="*/ 0 h 8328577"/>
              <a:gd name="connsiteX4" fmla="*/ 3509194 w 7738264"/>
              <a:gd name="connsiteY4" fmla="*/ 0 h 832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8264" h="8328577">
                <a:moveTo>
                  <a:pt x="7738264" y="2309765"/>
                </a:moveTo>
                <a:lnTo>
                  <a:pt x="4451007" y="8328577"/>
                </a:lnTo>
                <a:lnTo>
                  <a:pt x="1" y="5897599"/>
                </a:lnTo>
                <a:lnTo>
                  <a:pt x="0" y="0"/>
                </a:lnTo>
                <a:lnTo>
                  <a:pt x="3509194" y="0"/>
                </a:lnTo>
                <a:close/>
              </a:path>
            </a:pathLst>
          </a:custGeom>
          <a:solidFill>
            <a:srgbClr val="4472C4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19078E6-DDCD-8BF8-7BD6-7340FBD659E1}"/>
              </a:ext>
            </a:extLst>
          </p:cNvPr>
          <p:cNvSpPr/>
          <p:nvPr/>
        </p:nvSpPr>
        <p:spPr>
          <a:xfrm rot="19881494">
            <a:off x="3526775" y="-753335"/>
            <a:ext cx="2770345" cy="1513062"/>
          </a:xfrm>
          <a:custGeom>
            <a:avLst/>
            <a:gdLst>
              <a:gd name="connsiteX0" fmla="*/ 0 w 2770345"/>
              <a:gd name="connsiteY0" fmla="*/ 0 h 1513062"/>
              <a:gd name="connsiteX1" fmla="*/ 2770345 w 2770345"/>
              <a:gd name="connsiteY1" fmla="*/ 1513062 h 1513062"/>
              <a:gd name="connsiteX2" fmla="*/ 0 w 2770345"/>
              <a:gd name="connsiteY2" fmla="*/ 1513062 h 15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70345" h="1513062">
                <a:moveTo>
                  <a:pt x="0" y="0"/>
                </a:moveTo>
                <a:lnTo>
                  <a:pt x="2770345" y="1513062"/>
                </a:lnTo>
                <a:lnTo>
                  <a:pt x="0" y="1513062"/>
                </a:lnTo>
                <a:close/>
              </a:path>
            </a:pathLst>
          </a:custGeom>
          <a:solidFill>
            <a:srgbClr val="E05421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EAC16C3A-132D-B971-30EC-68CF49DAD8F6}"/>
              </a:ext>
            </a:extLst>
          </p:cNvPr>
          <p:cNvSpPr/>
          <p:nvPr/>
        </p:nvSpPr>
        <p:spPr>
          <a:xfrm>
            <a:off x="-13063" y="-9823"/>
            <a:ext cx="6077874" cy="5883965"/>
          </a:xfrm>
          <a:custGeom>
            <a:avLst/>
            <a:gdLst>
              <a:gd name="connsiteX0" fmla="*/ 0 w 6077874"/>
              <a:gd name="connsiteY0" fmla="*/ 0 h 5883965"/>
              <a:gd name="connsiteX1" fmla="*/ 2846695 w 6077874"/>
              <a:gd name="connsiteY1" fmla="*/ 0 h 5883965"/>
              <a:gd name="connsiteX2" fmla="*/ 6077874 w 6077874"/>
              <a:gd name="connsiteY2" fmla="*/ 5883965 h 5883965"/>
              <a:gd name="connsiteX3" fmla="*/ 0 w 6077874"/>
              <a:gd name="connsiteY3" fmla="*/ 5883965 h 5883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7874" h="5883965">
                <a:moveTo>
                  <a:pt x="0" y="0"/>
                </a:moveTo>
                <a:lnTo>
                  <a:pt x="2846695" y="0"/>
                </a:lnTo>
                <a:lnTo>
                  <a:pt x="6077874" y="5883965"/>
                </a:lnTo>
                <a:lnTo>
                  <a:pt x="0" y="5883965"/>
                </a:lnTo>
                <a:close/>
              </a:path>
            </a:pathLst>
          </a:custGeom>
          <a:solidFill>
            <a:srgbClr val="6BC244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805B2333-3F4A-8911-D8E5-D77A02B0AD53}"/>
              </a:ext>
            </a:extLst>
          </p:cNvPr>
          <p:cNvSpPr/>
          <p:nvPr/>
        </p:nvSpPr>
        <p:spPr>
          <a:xfrm>
            <a:off x="-13063" y="5441569"/>
            <a:ext cx="6609099" cy="1416431"/>
          </a:xfrm>
          <a:custGeom>
            <a:avLst/>
            <a:gdLst>
              <a:gd name="connsiteX0" fmla="*/ 0 w 6622161"/>
              <a:gd name="connsiteY0" fmla="*/ 0 h 1416431"/>
              <a:gd name="connsiteX1" fmla="*/ 5844328 w 6622161"/>
              <a:gd name="connsiteY1" fmla="*/ 0 h 1416431"/>
              <a:gd name="connsiteX2" fmla="*/ 6622161 w 6622161"/>
              <a:gd name="connsiteY2" fmla="*/ 1416431 h 1416431"/>
              <a:gd name="connsiteX3" fmla="*/ 0 w 6622161"/>
              <a:gd name="connsiteY3" fmla="*/ 1416431 h 1416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2161" h="1416431">
                <a:moveTo>
                  <a:pt x="0" y="0"/>
                </a:moveTo>
                <a:lnTo>
                  <a:pt x="5844328" y="0"/>
                </a:lnTo>
                <a:lnTo>
                  <a:pt x="6622161" y="1416431"/>
                </a:lnTo>
                <a:lnTo>
                  <a:pt x="0" y="1416431"/>
                </a:lnTo>
                <a:close/>
              </a:path>
            </a:pathLst>
          </a:custGeom>
          <a:solidFill>
            <a:srgbClr val="CBAC57"/>
          </a:solidFill>
          <a:ln w="76200" cmpd="thinThick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4" name="Picture 4" descr="GIẢI BÀI TẬP SGK TIN HỌC LỚP 10 - KẾT NỐI TRI THỨC VỚI CUỘC SỐNG - Blog  Toán Tin">
            <a:extLst>
              <a:ext uri="{FF2B5EF4-FFF2-40B4-BE49-F238E27FC236}">
                <a16:creationId xmlns:a16="http://schemas.microsoft.com/office/drawing/2014/main" id="{A4E10112-785D-B1FC-0ECF-4F8BAACF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1645272"/>
            <a:ext cx="2991561" cy="4221426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D23936-2AA6-664D-9156-351F83BC1414}"/>
              </a:ext>
            </a:extLst>
          </p:cNvPr>
          <p:cNvSpPr txBox="1"/>
          <p:nvPr/>
        </p:nvSpPr>
        <p:spPr>
          <a:xfrm>
            <a:off x="5346440" y="2279300"/>
            <a:ext cx="6784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</a:p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THIẾT BỊ THÔNG MINH VÀ TIN HỌC ĐỐI VỚI XÃ HỘI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27" grpId="0" animBg="1"/>
          <p:bldP spid="47" grpId="0" animBg="1"/>
          <p:bldP spid="51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27" grpId="0" animBg="1"/>
          <p:bldP spid="47" grpId="0" animBg="1"/>
          <p:bldP spid="51" grpId="0" animBg="1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057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7DD092-B69D-825A-C837-B40F7CD6B575}"/>
              </a:ext>
            </a:extLst>
          </p:cNvPr>
          <p:cNvSpPr/>
          <p:nvPr/>
        </p:nvSpPr>
        <p:spPr>
          <a:xfrm>
            <a:off x="-268893" y="609600"/>
            <a:ext cx="12354876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Vai trò của thiết bị thông minh đối với xã hội trong cuộc cách mạng công nghiệp lần thứ tư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A1595C-3A83-415A-8F60-1B168500EA4F}"/>
              </a:ext>
            </a:extLst>
          </p:cNvPr>
          <p:cNvSpPr/>
          <p:nvPr/>
        </p:nvSpPr>
        <p:spPr>
          <a:xfrm>
            <a:off x="-270570" y="1214841"/>
            <a:ext cx="4671706" cy="6096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thiết bị thông minh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1680CF-0541-1B75-AD8B-D2E7C2A4CEDB}"/>
              </a:ext>
            </a:extLst>
          </p:cNvPr>
          <p:cNvSpPr/>
          <p:nvPr/>
        </p:nvSpPr>
        <p:spPr>
          <a:xfrm>
            <a:off x="1597981" y="3141232"/>
            <a:ext cx="8212993" cy="1240205"/>
          </a:xfrm>
          <a:prstGeom prst="roundRect">
            <a:avLst>
              <a:gd name="adj" fmla="val 2174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đóng vai trò chủ chốt trong các hệ thống IoT – một nội dung cơ bản của cuộc cách mạng công nghiệp 4.0</a:t>
            </a:r>
          </a:p>
        </p:txBody>
      </p:sp>
    </p:spTree>
    <p:extLst>
      <p:ext uri="{BB962C8B-B14F-4D97-AF65-F5344CB8AC3E}">
        <p14:creationId xmlns:p14="http://schemas.microsoft.com/office/powerpoint/2010/main" val="227323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057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F4269-9892-DDB7-0542-1309F88B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690" y="1448864"/>
            <a:ext cx="9736521" cy="396027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937AA81-3514-0F81-989D-E144EBE809C0}"/>
              </a:ext>
            </a:extLst>
          </p:cNvPr>
          <p:cNvSpPr/>
          <p:nvPr/>
        </p:nvSpPr>
        <p:spPr>
          <a:xfrm>
            <a:off x="4065463" y="4350818"/>
            <a:ext cx="502418" cy="5124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CC36AC-33E6-2255-9D7C-F90B464DB0F5}"/>
              </a:ext>
            </a:extLst>
          </p:cNvPr>
          <p:cNvSpPr/>
          <p:nvPr/>
        </p:nvSpPr>
        <p:spPr>
          <a:xfrm>
            <a:off x="6487726" y="4350818"/>
            <a:ext cx="502418" cy="5124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0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057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2871A-C340-D760-A972-683DE4115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680" y="686272"/>
            <a:ext cx="9549529" cy="37649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DF414F8-3B95-A92E-962F-8EE5530A5C91}"/>
              </a:ext>
            </a:extLst>
          </p:cNvPr>
          <p:cNvGrpSpPr/>
          <p:nvPr/>
        </p:nvGrpSpPr>
        <p:grpSpPr>
          <a:xfrm>
            <a:off x="1160220" y="4439093"/>
            <a:ext cx="9717989" cy="2157016"/>
            <a:chOff x="957503" y="3542480"/>
            <a:chExt cx="10055730" cy="280233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C27E95F2-B908-9684-0703-C3B162B3582C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A28887-E151-5C5F-44D0-C0ECF1D1C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542480"/>
              <a:ext cx="978607" cy="56017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5511D8C-A3C6-73A5-A074-9CC4D2218704}"/>
              </a:ext>
            </a:extLst>
          </p:cNvPr>
          <p:cNvSpPr txBox="1"/>
          <p:nvPr/>
        </p:nvSpPr>
        <p:spPr>
          <a:xfrm>
            <a:off x="1502460" y="4609963"/>
            <a:ext cx="93106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Đồng hồ kết nối với điện thoại qua Bluetooth là thiết bị thông minh vì: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 có thể hoạt động tự chủ nhờ phần mềm cài đặt bên trong.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 có thể kết nối với thiết bị khác để truyền dữ liệu.</a:t>
            </a:r>
          </a:p>
          <a:p>
            <a:pPr algn="just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Ngoài những thiết bị trong Câu 1, nhà em có những thiết bị thông minh sau: rô bốt lau nhà, tivi thông minh, camera thông minh, …</a:t>
            </a:r>
          </a:p>
        </p:txBody>
      </p:sp>
    </p:spTree>
    <p:extLst>
      <p:ext uri="{BB962C8B-B14F-4D97-AF65-F5344CB8AC3E}">
        <p14:creationId xmlns:p14="http://schemas.microsoft.com/office/powerpoint/2010/main" val="29987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973890" y="606011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5156616" y="-3589"/>
            <a:ext cx="576996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TỰU CỦA TIN HỌC     2</a:t>
            </a:r>
          </a:p>
        </p:txBody>
      </p:sp>
    </p:spTree>
    <p:extLst>
      <p:ext uri="{BB962C8B-B14F-4D97-AF65-F5344CB8AC3E}">
        <p14:creationId xmlns:p14="http://schemas.microsoft.com/office/powerpoint/2010/main" val="246934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39896 -0.0016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à Nội áp dụng sổ điểm điện tử để giảm tiêu cực">
            <a:extLst>
              <a:ext uri="{FF2B5EF4-FFF2-40B4-BE49-F238E27FC236}">
                <a16:creationId xmlns:a16="http://schemas.microsoft.com/office/drawing/2014/main" id="{DA1DC638-20A2-8AFE-42EC-DBCB7B856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65" y="1404584"/>
            <a:ext cx="6990662" cy="436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8AD79C-4999-DCD0-346B-53E154BB20EC}"/>
              </a:ext>
            </a:extLst>
          </p:cNvPr>
          <p:cNvSpPr/>
          <p:nvPr/>
        </p:nvSpPr>
        <p:spPr>
          <a:xfrm>
            <a:off x="-292365" y="0"/>
            <a:ext cx="576996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TỰU CỦA TIN HỌC     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C70D8B-53FD-1931-BDDE-692B333D5842}"/>
              </a:ext>
            </a:extLst>
          </p:cNvPr>
          <p:cNvSpPr/>
          <p:nvPr/>
        </p:nvSpPr>
        <p:spPr>
          <a:xfrm>
            <a:off x="-268892" y="609600"/>
            <a:ext cx="5303472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Đóng góp của tin học với xã hội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3CDC238-C5E3-FDA9-22E9-9FB4FE6381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4166277"/>
              </p:ext>
            </p:extLst>
          </p:nvPr>
        </p:nvGraphicFramePr>
        <p:xfrm>
          <a:off x="166624" y="1691979"/>
          <a:ext cx="4268216" cy="455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8" name="Picture 4" descr="Sự kỳ diệu của cánh tay robot công nghiệp">
            <a:extLst>
              <a:ext uri="{FF2B5EF4-FFF2-40B4-BE49-F238E27FC236}">
                <a16:creationId xmlns:a16="http://schemas.microsoft.com/office/drawing/2014/main" id="{75F6D492-0D32-B7D0-CADE-996182356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442" y="1582603"/>
            <a:ext cx="7146908" cy="400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am_set">
            <a:hlinkClick r:id="" action="ppaction://media"/>
            <a:extLst>
              <a:ext uri="{FF2B5EF4-FFF2-40B4-BE49-F238E27FC236}">
                <a16:creationId xmlns:a16="http://schemas.microsoft.com/office/drawing/2014/main" id="{8A320252-4A81-946B-E9A8-439025D5CC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4179" y="1431742"/>
            <a:ext cx="7146908" cy="4020136"/>
          </a:xfrm>
          <a:prstGeom prst="rect">
            <a:avLst/>
          </a:prstGeom>
        </p:spPr>
      </p:pic>
      <p:pic>
        <p:nvPicPr>
          <p:cNvPr id="1030" name="Picture 6" descr="81% người Việt thích mua sắm trực tuyến - Báo Kinh tế đô thị">
            <a:extLst>
              <a:ext uri="{FF2B5EF4-FFF2-40B4-BE49-F238E27FC236}">
                <a16:creationId xmlns:a16="http://schemas.microsoft.com/office/drawing/2014/main" id="{73180C0E-8FB8-FC1E-0F04-E58E35098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491" y="1329201"/>
            <a:ext cx="7364284" cy="44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wnload Zalo, tải Zalo mới nhất">
            <a:extLst>
              <a:ext uri="{FF2B5EF4-FFF2-40B4-BE49-F238E27FC236}">
                <a16:creationId xmlns:a16="http://schemas.microsoft.com/office/drawing/2014/main" id="{C3581D4F-6F4D-2F7E-C57D-09CBBD45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500" l="4000" r="92500">
                        <a14:foregroundMark x1="10000" y1="87000" x2="27000" y2="96500"/>
                        <a14:foregroundMark x1="4000" y1="97500" x2="5500" y2="95000"/>
                        <a14:foregroundMark x1="49500" y1="50000" x2="61000" y2="77500"/>
                        <a14:foregroundMark x1="67500" y1="51500" x2="55500" y2="76000"/>
                        <a14:foregroundMark x1="92500" y1="49500" x2="92500" y2="52500"/>
                        <a14:foregroundMark x1="44000" y1="60500" x2="52500" y2="76500"/>
                        <a14:foregroundMark x1="42500" y1="99000" x2="56000" y2="9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300" y="1671483"/>
            <a:ext cx="3485733" cy="348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8FA580B-0FD6-F004-8B9C-EB2B9A1C8F94}"/>
              </a:ext>
            </a:extLst>
          </p:cNvPr>
          <p:cNvGrpSpPr/>
          <p:nvPr/>
        </p:nvGrpSpPr>
        <p:grpSpPr>
          <a:xfrm>
            <a:off x="9146924" y="1671482"/>
            <a:ext cx="3485732" cy="3485733"/>
            <a:chOff x="6614036" y="3372266"/>
            <a:chExt cx="3485732" cy="3485733"/>
          </a:xfrm>
        </p:grpSpPr>
        <p:pic>
          <p:nvPicPr>
            <p:cNvPr id="16" name="Picture 2" descr="Download Zalo, tải Zalo mới nhất">
              <a:extLst>
                <a:ext uri="{FF2B5EF4-FFF2-40B4-BE49-F238E27FC236}">
                  <a16:creationId xmlns:a16="http://schemas.microsoft.com/office/drawing/2014/main" id="{06AED822-061C-6DF2-CC92-0B0E0CF5F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9500" l="4000" r="92500">
                          <a14:foregroundMark x1="10000" y1="87000" x2="27000" y2="96500"/>
                          <a14:foregroundMark x1="4000" y1="97500" x2="5500" y2="95000"/>
                          <a14:foregroundMark x1="49500" y1="50000" x2="61000" y2="77500"/>
                          <a14:foregroundMark x1="67500" y1="51500" x2="55500" y2="76000"/>
                          <a14:foregroundMark x1="92500" y1="49500" x2="92500" y2="52500"/>
                          <a14:foregroundMark x1="44000" y1="60500" x2="52500" y2="76500"/>
                          <a14:foregroundMark x1="42500" y1="99000" x2="56000" y2="99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14036" y="3372266"/>
              <a:ext cx="3485732" cy="3485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473D8E-DA99-C4FD-70EA-C3DCA6E9A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90663" y="5088638"/>
              <a:ext cx="1162050" cy="10287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C4B87D-1182-CD7E-0201-BB3A8EFA2E05}"/>
              </a:ext>
            </a:extLst>
          </p:cNvPr>
          <p:cNvSpPr/>
          <p:nvPr/>
        </p:nvSpPr>
        <p:spPr>
          <a:xfrm>
            <a:off x="5435887" y="2920685"/>
            <a:ext cx="777239" cy="2560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B4FFE1-50A9-DF07-030A-BB3DC4708191}"/>
              </a:ext>
            </a:extLst>
          </p:cNvPr>
          <p:cNvSpPr/>
          <p:nvPr/>
        </p:nvSpPr>
        <p:spPr>
          <a:xfrm>
            <a:off x="9998139" y="2890560"/>
            <a:ext cx="663765" cy="26007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Hello! 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35BA538-DBCF-9F3A-D2FB-5CEBFE92D2A6}"/>
              </a:ext>
            </a:extLst>
          </p:cNvPr>
          <p:cNvSpPr/>
          <p:nvPr/>
        </p:nvSpPr>
        <p:spPr>
          <a:xfrm>
            <a:off x="9986835" y="3188431"/>
            <a:ext cx="1271334" cy="2560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are you?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DA8784-10CD-408D-4C2F-27C4AEFFBE7D}"/>
              </a:ext>
            </a:extLst>
          </p:cNvPr>
          <p:cNvSpPr/>
          <p:nvPr/>
        </p:nvSpPr>
        <p:spPr>
          <a:xfrm>
            <a:off x="5435887" y="3213991"/>
            <a:ext cx="1271334" cy="2560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Fine, thanks</a:t>
            </a:r>
          </a:p>
        </p:txBody>
      </p:sp>
      <p:pic>
        <p:nvPicPr>
          <p:cNvPr id="22" name="Picture 4" descr="Product Futon Furniture Packaging and labeling Industry, make phone call,  angle, furniture png | PNGEgg">
            <a:extLst>
              <a:ext uri="{FF2B5EF4-FFF2-40B4-BE49-F238E27FC236}">
                <a16:creationId xmlns:a16="http://schemas.microsoft.com/office/drawing/2014/main" id="{114C05DB-6D98-D658-32EB-11FC1DE43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883" b="91797" l="10000" r="90000">
                        <a14:foregroundMark x1="30444" y1="8398" x2="33222" y2="4883"/>
                        <a14:foregroundMark x1="51556" y1="36719" x2="56444" y2="44727"/>
                        <a14:foregroundMark x1="56444" y1="44727" x2="56889" y2="46484"/>
                        <a14:foregroundMark x1="52889" y1="20898" x2="59333" y2="25781"/>
                        <a14:foregroundMark x1="59333" y1="25781" x2="63000" y2="31445"/>
                        <a14:foregroundMark x1="56222" y1="5859" x2="63444" y2="11133"/>
                        <a14:foregroundMark x1="63111" y1="91797" x2="67778" y2="9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45" y="2345085"/>
            <a:ext cx="978471" cy="5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Product Futon Furniture Packaging and labeling Industry, make phone call,  angle, furniture png | PNGEgg">
            <a:extLst>
              <a:ext uri="{FF2B5EF4-FFF2-40B4-BE49-F238E27FC236}">
                <a16:creationId xmlns:a16="http://schemas.microsoft.com/office/drawing/2014/main" id="{7D69DD1F-06A1-2315-BA1F-6EB8F6AC4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883" b="91797" l="10000" r="90000">
                        <a14:foregroundMark x1="30444" y1="8398" x2="33222" y2="4883"/>
                        <a14:foregroundMark x1="51556" y1="36719" x2="56444" y2="44727"/>
                        <a14:foregroundMark x1="56444" y1="44727" x2="56889" y2="46484"/>
                        <a14:foregroundMark x1="52889" y1="20898" x2="59333" y2="25781"/>
                        <a14:foregroundMark x1="59333" y1="25781" x2="63000" y2="31445"/>
                        <a14:foregroundMark x1="56222" y1="5859" x2="63444" y2="11133"/>
                        <a14:foregroundMark x1="63111" y1="91797" x2="67778" y2="9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09064" y="2295144"/>
            <a:ext cx="902126" cy="5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1CC149-77F9-865F-A9AA-F105B3E56CF7}"/>
              </a:ext>
            </a:extLst>
          </p:cNvPr>
          <p:cNvCxnSpPr>
            <a:cxnSpLocks/>
          </p:cNvCxnSpPr>
          <p:nvPr/>
        </p:nvCxnSpPr>
        <p:spPr>
          <a:xfrm>
            <a:off x="6837038" y="2498547"/>
            <a:ext cx="3133669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60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C003CC-2F49-4E4B-8F11-013AB5468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85C003CC-2F49-4E4B-8F11-013AB5468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A570B5-976C-4F03-9CD4-91C473A55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32A570B5-976C-4F03-9CD4-91C473A55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EDDD0-683B-4F9E-9879-31272EB74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600EDDD0-683B-4F9E-9879-31272EB749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C1BC24-695B-4BE2-A114-61F8C951E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E0C1BC24-695B-4BE2-A114-61F8C951E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A5C423-008B-43F4-BDFC-FE0075FE9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graphicEl>
                                              <a:dgm id="{67A5C423-008B-43F4-BDFC-FE0075FE9A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F0C153-5E89-4B4E-BB68-84D456605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4BF0C153-5E89-4B4E-BB68-84D456605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108ADF-52BF-41E3-AF75-363FC457E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89108ADF-52BF-41E3-AF75-363FC457E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9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40C06E-ABC5-42C0-BF3F-289774AA2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graphicEl>
                                              <a:dgm id="{7840C06E-ABC5-42C0-BF3F-289774AA2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F4133D-EE47-48AA-AF1B-FBBFC86CC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D7F4133D-EE47-48AA-AF1B-FBBFC86CC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C2A144-5D2A-47EA-8573-C9862EBDB0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graphicEl>
                                              <a:dgm id="{18C2A144-5D2A-47EA-8573-C9862EBDB0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0F1D1A-58AD-476A-AB67-EFBE8E2592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graphicEl>
                                              <a:dgm id="{B10F1D1A-58AD-476A-AB67-EFBE8E2592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  <p:bldGraphic spid="4" grpId="0" uiExpand="1">
        <p:bldSub>
          <a:bldDgm bld="one"/>
        </p:bldSub>
      </p:bldGraphic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B8E0364-5D7C-3092-9CE1-D30D0AF7E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925" y="1482379"/>
            <a:ext cx="7298170" cy="42408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8AD79C-4999-DCD0-346B-53E154BB20EC}"/>
              </a:ext>
            </a:extLst>
          </p:cNvPr>
          <p:cNvSpPr/>
          <p:nvPr/>
        </p:nvSpPr>
        <p:spPr>
          <a:xfrm>
            <a:off x="-292365" y="0"/>
            <a:ext cx="576996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TỰU CỦA TIN HỌC     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C70D8B-53FD-1931-BDDE-692B333D5842}"/>
              </a:ext>
            </a:extLst>
          </p:cNvPr>
          <p:cNvSpPr/>
          <p:nvPr/>
        </p:nvSpPr>
        <p:spPr>
          <a:xfrm>
            <a:off x="-268892" y="609600"/>
            <a:ext cx="6013476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Một số thành tựu phát triển của tin học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67FFAA8-9327-E878-D89B-612E8F7083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48979"/>
              </p:ext>
            </p:extLst>
          </p:nvPr>
        </p:nvGraphicFramePr>
        <p:xfrm>
          <a:off x="166624" y="1691979"/>
          <a:ext cx="4268216" cy="455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8DC3B38-3516-86D5-AB23-CE69360145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1462" y="1642250"/>
            <a:ext cx="7463914" cy="392108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The Earth">
                <a:extLst>
                  <a:ext uri="{FF2B5EF4-FFF2-40B4-BE49-F238E27FC236}">
                    <a16:creationId xmlns:a16="http://schemas.microsoft.com/office/drawing/2014/main" id="{D6625BFC-4340-4284-980B-67F35703BD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7446582"/>
                  </p:ext>
                </p:extLst>
              </p:nvPr>
            </p:nvGraphicFramePr>
            <p:xfrm>
              <a:off x="6797057" y="2433242"/>
              <a:ext cx="3079840" cy="3162519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3079840" cy="3162519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3689439" ay="714482" az="1248063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53535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The Earth">
                <a:extLst>
                  <a:ext uri="{FF2B5EF4-FFF2-40B4-BE49-F238E27FC236}">
                    <a16:creationId xmlns:a16="http://schemas.microsoft.com/office/drawing/2014/main" id="{D6625BFC-4340-4284-980B-67F35703B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97057" y="2433242"/>
                <a:ext cx="3079840" cy="3162519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CB297C7-9983-45D2-897D-6CD68774EF67}"/>
              </a:ext>
            </a:extLst>
          </p:cNvPr>
          <p:cNvSpPr txBox="1"/>
          <p:nvPr/>
        </p:nvSpPr>
        <p:spPr>
          <a:xfrm>
            <a:off x="7166663" y="3480214"/>
            <a:ext cx="2473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pic>
        <p:nvPicPr>
          <p:cNvPr id="3074" name="Picture 2" descr="Hợp ngữ là gì? Ứng dụng của hợp ngữ - Assembly Language">
            <a:extLst>
              <a:ext uri="{FF2B5EF4-FFF2-40B4-BE49-F238E27FC236}">
                <a16:creationId xmlns:a16="http://schemas.microsoft.com/office/drawing/2014/main" id="{69BCF0C8-A416-9FB1-BA02-921455EA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77" y="1642250"/>
            <a:ext cx="7620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Lập trình Scratch level 2 (8+) Học Viện Kidscode STEM">
            <a:extLst>
              <a:ext uri="{FF2B5EF4-FFF2-40B4-BE49-F238E27FC236}">
                <a16:creationId xmlns:a16="http://schemas.microsoft.com/office/drawing/2014/main" id="{6A9E9038-8868-3AD3-CBB9-DAE8C14C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86" y="1884043"/>
            <a:ext cx="7554511" cy="35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ài 3: Giới thiệu Microsoft Access - Tìm đáp án, giải bài tập, để học">
            <a:extLst>
              <a:ext uri="{FF2B5EF4-FFF2-40B4-BE49-F238E27FC236}">
                <a16:creationId xmlns:a16="http://schemas.microsoft.com/office/drawing/2014/main" id="{4169A176-7894-7C0A-61D6-A212B1173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045" y="1699944"/>
            <a:ext cx="7526643" cy="386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6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5C003CC-2F49-4E4B-8F11-013AB5468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graphicEl>
                                              <a:dgm id="{85C003CC-2F49-4E4B-8F11-013AB5468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2A570B5-976C-4F03-9CD4-91C473A55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graphicEl>
                                              <a:dgm id="{32A570B5-976C-4F03-9CD4-91C473A55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0EDDD0-683B-4F9E-9879-31272EB749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600EDDD0-683B-4F9E-9879-31272EB749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0C1BC24-695B-4BE2-A114-61F8C951E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graphicEl>
                                              <a:dgm id="{E0C1BC24-695B-4BE2-A114-61F8C951E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7A5C423-008B-43F4-BDFC-FE0075FE9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67A5C423-008B-43F4-BDFC-FE0075FE9A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BF0C153-5E89-4B4E-BB68-84D456605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4BF0C153-5E89-4B4E-BB68-84D456605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9108ADF-52BF-41E3-AF75-363FC457E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>
                                            <p:graphicEl>
                                              <a:dgm id="{89108ADF-52BF-41E3-AF75-363FC457E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40C06E-ABC5-42C0-BF3F-289774AA2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>
                                            <p:graphicEl>
                                              <a:dgm id="{7840C06E-ABC5-42C0-BF3F-289774AA2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7F4133D-EE47-48AA-AF1B-FBBFC86CCE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>
                                            <p:graphicEl>
                                              <a:dgm id="{D7F4133D-EE47-48AA-AF1B-FBBFC86CCE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Graphic spid="8" grpId="0" uiExpand="1">
        <p:bldSub>
          <a:bldDgm bld="one"/>
        </p:bldSub>
      </p:bldGraphic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8AD79C-4999-DCD0-346B-53E154BB20EC}"/>
              </a:ext>
            </a:extLst>
          </p:cNvPr>
          <p:cNvSpPr/>
          <p:nvPr/>
        </p:nvSpPr>
        <p:spPr>
          <a:xfrm>
            <a:off x="-292365" y="0"/>
            <a:ext cx="576996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TỰU CỦA TIN HỌC    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5D2C8-DE8C-BB20-A022-B1FCF7067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515" y="1134539"/>
            <a:ext cx="9008969" cy="14282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B7772B0-3F80-2F5B-5DFA-7A08168BC92E}"/>
              </a:ext>
            </a:extLst>
          </p:cNvPr>
          <p:cNvGrpSpPr/>
          <p:nvPr/>
        </p:nvGrpSpPr>
        <p:grpSpPr>
          <a:xfrm>
            <a:off x="1375375" y="2849459"/>
            <a:ext cx="9225110" cy="3217854"/>
            <a:chOff x="957503" y="3667050"/>
            <a:chExt cx="10055730" cy="267776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78B50C7-743E-7C67-801A-430AEE0DA664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4BD0D9-A933-480B-F893-B422E354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50"/>
              <a:ext cx="978607" cy="40394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A817671-4677-7C47-EE86-0403C469EA49}"/>
              </a:ext>
            </a:extLst>
          </p:cNvPr>
          <p:cNvSpPr txBox="1"/>
          <p:nvPr/>
        </p:nvSpPr>
        <p:spPr>
          <a:xfrm>
            <a:off x="1949772" y="3237083"/>
            <a:ext cx="84570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sử dụng mạng Internet để tìm kiếm tài liệu học tập.</a:t>
            </a:r>
          </a:p>
          <a:p>
            <a:pPr marL="457200" indent="-457200" algn="just">
              <a:buAutoNum type="arabicPeriod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về một số ứng dụng trực tuyến: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 sắm trực tuyến (Shopee, Lazada, …)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và học trực tuyến (Zoom, Microsoft Team, Google Meet, …)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phim, nghe nhạc trực tuyến (Zing MP3, nhaccuatui, FPT play, …)</a:t>
            </a:r>
          </a:p>
        </p:txBody>
      </p:sp>
    </p:spTree>
    <p:extLst>
      <p:ext uri="{BB962C8B-B14F-4D97-AF65-F5344CB8AC3E}">
        <p14:creationId xmlns:p14="http://schemas.microsoft.com/office/powerpoint/2010/main" val="96792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A94A30-5B2B-CA44-DA5E-DE8554592B35}"/>
              </a:ext>
            </a:extLst>
          </p:cNvPr>
          <p:cNvGrpSpPr/>
          <p:nvPr/>
        </p:nvGrpSpPr>
        <p:grpSpPr>
          <a:xfrm>
            <a:off x="838581" y="2587805"/>
            <a:ext cx="10450486" cy="3090619"/>
            <a:chOff x="957503" y="3667052"/>
            <a:chExt cx="10055730" cy="267776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2A799CE-E40B-613F-9BB5-7388A12FF470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193637-6720-FAA2-26E5-E9D3BECF1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52"/>
              <a:ext cx="978607" cy="38371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3F066A1-117A-2E5C-086C-D98F752A38DD}"/>
              </a:ext>
            </a:extLst>
          </p:cNvPr>
          <p:cNvSpPr txBox="1"/>
          <p:nvPr/>
        </p:nvSpPr>
        <p:spPr>
          <a:xfrm>
            <a:off x="1206068" y="2898483"/>
            <a:ext cx="99432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có thể nhận dạng hình ảnh: điện thoại di động. Điện thoại di động có thể nhận dạng dấu vân tay, nhận dạng khuôn mặt, …</a:t>
            </a:r>
          </a:p>
          <a:p>
            <a:pPr marL="457200" indent="-457200" algn="just">
              <a:buFontTx/>
              <a:buAutoNum type="arabicPeriod"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phần mềm tin học văn phòng: tối ưu quá trình làm việc, tăng hiệu quả và năng suất làm việc.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trong học tập: học sinh dùng Word để làm báo cáo, cô giáo dùng PowerPoint để soạn giáo án, nhà trường dùng Excel để quản lí hồ sơ và điểm học sinh.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B9074-A441-3738-111B-F7B17149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73" y="1041034"/>
            <a:ext cx="10274671" cy="121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2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B6E96-65E2-0B0D-F785-2BA47E58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39" y="-2"/>
            <a:ext cx="10105957" cy="1152145"/>
          </a:xfrm>
          <a:prstGeom prst="rect">
            <a:avLst/>
          </a:prstGeom>
        </p:spPr>
      </p:pic>
      <p:pic>
        <p:nvPicPr>
          <p:cNvPr id="4098" name="Picture 2" descr="Tìm hiểu hệ thống camera giám sát giao thông, đường phố hoạt động như thế nào?">
            <a:extLst>
              <a:ext uri="{FF2B5EF4-FFF2-40B4-BE49-F238E27FC236}">
                <a16:creationId xmlns:a16="http://schemas.microsoft.com/office/drawing/2014/main" id="{D4805941-CFD8-7AA4-CF6B-C5649EBA2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65" y="1160948"/>
            <a:ext cx="6247667" cy="551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BC3207-3C09-C055-68F2-5B72B59D1A4F}"/>
              </a:ext>
            </a:extLst>
          </p:cNvPr>
          <p:cNvGrpSpPr/>
          <p:nvPr/>
        </p:nvGrpSpPr>
        <p:grpSpPr>
          <a:xfrm>
            <a:off x="6794236" y="1237251"/>
            <a:ext cx="5166116" cy="5440751"/>
            <a:chOff x="957501" y="3667051"/>
            <a:chExt cx="10055732" cy="267776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51AE7E-6F0B-3DCE-D1F0-189273F18EA1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C75D63-8689-AA39-5E12-803A20BF1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1" y="3667051"/>
              <a:ext cx="1510076" cy="256041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96FE750-EB4F-71A7-9469-2414A17255D4}"/>
              </a:ext>
            </a:extLst>
          </p:cNvPr>
          <p:cNvSpPr txBox="1"/>
          <p:nvPr/>
        </p:nvSpPr>
        <p:spPr>
          <a:xfrm>
            <a:off x="6962312" y="1349405"/>
            <a:ext cx="467799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</a:p>
          <a:p>
            <a:pPr algn="just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Cách kết nối các thiết bị thông minh trong hệ thống giám sát giao thông: kết nối trực tiếp dùng cáp mạng, cáp quang hoặc kết nối qua Internet.</a:t>
            </a:r>
          </a:p>
          <a:p>
            <a:pPr algn="just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Lợi ích của hệ thống giám sát giao thông: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truy tìm và xử lý các trường hợp vi phạm giao thông hiệu quả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lý kịp thời những tình huống kẹt xe, ùn tắc giao thông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hiện và xử lý nhanh các sự cố giao thông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 phần đảm bảo an ninh trật tự, hạn chế cướp giật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thời gian, công sức kiểm tra và rà soát các trường hợp vi phạm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53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6226" y="0"/>
            <a:ext cx="2375477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A94A30-5B2B-CA44-DA5E-DE8554592B35}"/>
              </a:ext>
            </a:extLst>
          </p:cNvPr>
          <p:cNvGrpSpPr/>
          <p:nvPr/>
        </p:nvGrpSpPr>
        <p:grpSpPr>
          <a:xfrm>
            <a:off x="758951" y="2551177"/>
            <a:ext cx="10603135" cy="3401567"/>
            <a:chOff x="957503" y="3667051"/>
            <a:chExt cx="10055730" cy="26777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2A799CE-E40B-613F-9BB5-7388A12FF470}"/>
                </a:ext>
              </a:extLst>
            </p:cNvPr>
            <p:cNvSpPr/>
            <p:nvPr/>
          </p:nvSpPr>
          <p:spPr>
            <a:xfrm>
              <a:off x="1153886" y="3707491"/>
              <a:ext cx="9859347" cy="2637325"/>
            </a:xfrm>
            <a:prstGeom prst="roundRect">
              <a:avLst>
                <a:gd name="adj" fmla="val 9591"/>
              </a:avLst>
            </a:prstGeom>
            <a:solidFill>
              <a:schemeClr val="tx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3193637-6720-FAA2-26E5-E9D3BECF1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03" y="3667051"/>
              <a:ext cx="978607" cy="254841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3F066A1-117A-2E5C-086C-D98F752A38DD}"/>
              </a:ext>
            </a:extLst>
          </p:cNvPr>
          <p:cNvSpPr txBox="1"/>
          <p:nvPr/>
        </p:nvSpPr>
        <p:spPr>
          <a:xfrm>
            <a:off x="1236040" y="2927105"/>
            <a:ext cx="98560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Lợi ích của xe tự hành: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tự hành sử dụng nhiên liệu “xanh”, tiết kiệm nhiên liệu, giảm khí thải cacbon và bảo vệ môi trường.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tự hành được tích hợp cùng lúc nhiều loại cảm biến</a:t>
            </a:r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phát hiện vật cản, cảnh báo nguy hiểm kịp thời nên hạn chế tai nạn giao thông</a:t>
            </a:r>
            <a:r>
              <a:rPr 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không cần sở hữu xe cá nhân nên giảm ùn tắc giao thông.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phải trả lương cho người lái xe nên giảm chi phí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EE400-AAF1-D398-E71F-521CC6F13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85" y="889335"/>
            <a:ext cx="10373202" cy="15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2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B3F90569-72DC-740A-FD70-B916E67A9251}"/>
              </a:ext>
            </a:extLst>
          </p:cNvPr>
          <p:cNvSpPr/>
          <p:nvPr/>
        </p:nvSpPr>
        <p:spPr>
          <a:xfrm>
            <a:off x="1248581" y="917707"/>
            <a:ext cx="1775534" cy="177553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127F3E-BE43-EF28-A176-C8FE4D86D62A}"/>
              </a:ext>
            </a:extLst>
          </p:cNvPr>
          <p:cNvSpPr/>
          <p:nvPr/>
        </p:nvSpPr>
        <p:spPr>
          <a:xfrm>
            <a:off x="1084238" y="753364"/>
            <a:ext cx="2082447" cy="2082447"/>
          </a:xfrm>
          <a:prstGeom prst="ellipse">
            <a:avLst/>
          </a:prstGeom>
          <a:noFill/>
          <a:ln w="38100" cap="rnd">
            <a:solidFill>
              <a:srgbClr val="FF000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1F1D6A-64B6-DFBC-7760-3147C646F05C}"/>
              </a:ext>
            </a:extLst>
          </p:cNvPr>
          <p:cNvSpPr/>
          <p:nvPr/>
        </p:nvSpPr>
        <p:spPr>
          <a:xfrm>
            <a:off x="969409" y="627648"/>
            <a:ext cx="2333877" cy="2333877"/>
          </a:xfrm>
          <a:prstGeom prst="ellipse">
            <a:avLst/>
          </a:prstGeom>
          <a:noFill/>
          <a:ln w="38100" cap="rnd">
            <a:solidFill>
              <a:srgbClr val="FFFF0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0DB5E15-69FB-BBB2-03F9-BA0B221CC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4664943"/>
              </p:ext>
            </p:extLst>
          </p:nvPr>
        </p:nvGraphicFramePr>
        <p:xfrm>
          <a:off x="1084238" y="1350178"/>
          <a:ext cx="102029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969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62D8DB-0020-4107-8D65-963F6A243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8C62D8DB-0020-4107-8D65-963F6A243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BDC1BA-C956-44D4-9E43-47C370D19C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2ABDC1BA-C956-44D4-9E43-47C370D19C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7BE4C6-2C8A-4FA0-94BC-2C2B52FA5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07BE4C6-2C8A-4FA0-94BC-2C2B52FA58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C629C5-CB52-492C-9470-E1B3BE512E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8FC629C5-CB52-492C-9470-E1B3BE512E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10F41B-2CC0-4755-9452-BD9A6D943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5910F41B-2CC0-4755-9452-BD9A6D943F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28CB38-0AF9-4500-8129-63D26CDD9F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6428CB38-0AF9-4500-8129-63D26CDD9F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77E1D2-20BA-49D9-BE3C-55F0E06A26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B277E1D2-20BA-49D9-BE3C-55F0E06A26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798622-72C2-4767-BE82-ACB5710A76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61798622-72C2-4767-BE82-ACB5710A76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E47597-2A14-45B1-804F-6B734A24D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A0E47597-2A14-45B1-804F-6B734A24D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D0F0F1-334D-4C53-9B35-504954E4F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3FD0F0F1-334D-4C53-9B35-504954E4F7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210321-333D-49C4-A0F7-102F126699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17210321-333D-49C4-A0F7-102F126699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  <p:bldP spid="10" grpId="0" animBg="1"/>
      <p:bldP spid="10" grpId="1" animBg="1"/>
      <p:bldGraphic spid="2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EDB6211-9FD3-EF68-7269-61DCEAE03A7B}"/>
              </a:ext>
            </a:extLst>
          </p:cNvPr>
          <p:cNvSpPr/>
          <p:nvPr/>
        </p:nvSpPr>
        <p:spPr>
          <a:xfrm>
            <a:off x="2434038" y="1649970"/>
            <a:ext cx="7323925" cy="35580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2228D9-7B98-4EBD-A1BE-CF0D6BD45978}"/>
              </a:ext>
            </a:extLst>
          </p:cNvPr>
          <p:cNvSpPr txBox="1"/>
          <p:nvPr/>
        </p:nvSpPr>
        <p:spPr>
          <a:xfrm>
            <a:off x="3733621" y="2967335"/>
            <a:ext cx="4724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800"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cs typeface="Times New Roman" panose="02020603050405020304" pitchFamily="18" charset="0"/>
              </a:rPr>
              <a:t>THANK YOU!</a:t>
            </a:r>
            <a:endParaRPr lang="en-US" sz="5400" spc="800"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7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397389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D49CF2-3913-C93E-AC69-EC0C5530E806}"/>
              </a:ext>
            </a:extLst>
          </p:cNvPr>
          <p:cNvSpPr/>
          <p:nvPr/>
        </p:nvSpPr>
        <p:spPr>
          <a:xfrm>
            <a:off x="-5156616" y="609600"/>
            <a:ext cx="5769968" cy="609600"/>
          </a:xfrm>
          <a:prstGeom prst="roundRect">
            <a:avLst>
              <a:gd name="adj" fmla="val 50000"/>
            </a:avLst>
          </a:prstGeom>
          <a:solidFill>
            <a:srgbClr val="F8C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THÀNH TỰU CỦA TIN HỌC     2</a:t>
            </a:r>
          </a:p>
        </p:txBody>
      </p:sp>
    </p:spTree>
    <p:extLst>
      <p:ext uri="{BB962C8B-B14F-4D97-AF65-F5344CB8AC3E}">
        <p14:creationId xmlns:p14="http://schemas.microsoft.com/office/powerpoint/2010/main" val="389476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3043 -0.0004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057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7DD092-B69D-825A-C837-B40F7CD6B575}"/>
              </a:ext>
            </a:extLst>
          </p:cNvPr>
          <p:cNvSpPr/>
          <p:nvPr/>
        </p:nvSpPr>
        <p:spPr>
          <a:xfrm>
            <a:off x="-268893" y="609600"/>
            <a:ext cx="7514519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Thiết bị thông minh là một hệ thống xử lí thông tin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3545C3-88F5-957F-9658-EC830857C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122189"/>
              </p:ext>
            </p:extLst>
          </p:nvPr>
        </p:nvGraphicFramePr>
        <p:xfrm>
          <a:off x="1164934" y="1550766"/>
          <a:ext cx="7004424" cy="4653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58CB1AA-F33D-C98F-0455-FC57A7412954}"/>
              </a:ext>
            </a:extLst>
          </p:cNvPr>
          <p:cNvSpPr/>
          <p:nvPr/>
        </p:nvSpPr>
        <p:spPr>
          <a:xfrm>
            <a:off x="1953657" y="4106876"/>
            <a:ext cx="2917700" cy="1458850"/>
          </a:xfrm>
          <a:custGeom>
            <a:avLst/>
            <a:gdLst>
              <a:gd name="connsiteX0" fmla="*/ 0 w 2917700"/>
              <a:gd name="connsiteY0" fmla="*/ 145885 h 1458850"/>
              <a:gd name="connsiteX1" fmla="*/ 145885 w 2917700"/>
              <a:gd name="connsiteY1" fmla="*/ 0 h 1458850"/>
              <a:gd name="connsiteX2" fmla="*/ 2771815 w 2917700"/>
              <a:gd name="connsiteY2" fmla="*/ 0 h 1458850"/>
              <a:gd name="connsiteX3" fmla="*/ 2917700 w 2917700"/>
              <a:gd name="connsiteY3" fmla="*/ 145885 h 1458850"/>
              <a:gd name="connsiteX4" fmla="*/ 2917700 w 2917700"/>
              <a:gd name="connsiteY4" fmla="*/ 1312965 h 1458850"/>
              <a:gd name="connsiteX5" fmla="*/ 2771815 w 2917700"/>
              <a:gd name="connsiteY5" fmla="*/ 1458850 h 1458850"/>
              <a:gd name="connsiteX6" fmla="*/ 145885 w 2917700"/>
              <a:gd name="connsiteY6" fmla="*/ 1458850 h 1458850"/>
              <a:gd name="connsiteX7" fmla="*/ 0 w 2917700"/>
              <a:gd name="connsiteY7" fmla="*/ 1312965 h 1458850"/>
              <a:gd name="connsiteX8" fmla="*/ 0 w 2917700"/>
              <a:gd name="connsiteY8" fmla="*/ 145885 h 14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700" h="1458850">
                <a:moveTo>
                  <a:pt x="0" y="145885"/>
                </a:moveTo>
                <a:cubicBezTo>
                  <a:pt x="0" y="65315"/>
                  <a:pt x="65315" y="0"/>
                  <a:pt x="145885" y="0"/>
                </a:cubicBezTo>
                <a:lnTo>
                  <a:pt x="2771815" y="0"/>
                </a:lnTo>
                <a:cubicBezTo>
                  <a:pt x="2852385" y="0"/>
                  <a:pt x="2917700" y="65315"/>
                  <a:pt x="2917700" y="145885"/>
                </a:cubicBezTo>
                <a:lnTo>
                  <a:pt x="2917700" y="1312965"/>
                </a:lnTo>
                <a:cubicBezTo>
                  <a:pt x="2917700" y="1393535"/>
                  <a:pt x="2852385" y="1458850"/>
                  <a:pt x="2771815" y="1458850"/>
                </a:cubicBezTo>
                <a:lnTo>
                  <a:pt x="145885" y="1458850"/>
                </a:lnTo>
                <a:cubicBezTo>
                  <a:pt x="65315" y="1458850"/>
                  <a:pt x="0" y="1393535"/>
                  <a:pt x="0" y="1312965"/>
                </a:cubicBezTo>
                <a:lnTo>
                  <a:pt x="0" y="1458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28" tIns="55428" rIns="55428" bIns="55428" numCol="1" spcCol="1270" anchor="ctr" anchorCtr="0">
            <a:noAutofit/>
          </a:bodyPr>
          <a:lstStyle/>
          <a:p>
            <a:pPr marL="0" lvl="0" indent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5FA3B7-D216-C91D-9A79-E79A41AE846A}"/>
              </a:ext>
            </a:extLst>
          </p:cNvPr>
          <p:cNvSpPr/>
          <p:nvPr/>
        </p:nvSpPr>
        <p:spPr>
          <a:xfrm>
            <a:off x="8000457" y="1942708"/>
            <a:ext cx="2917700" cy="1124555"/>
          </a:xfrm>
          <a:custGeom>
            <a:avLst/>
            <a:gdLst>
              <a:gd name="connsiteX0" fmla="*/ 0 w 2917700"/>
              <a:gd name="connsiteY0" fmla="*/ 145885 h 1458850"/>
              <a:gd name="connsiteX1" fmla="*/ 145885 w 2917700"/>
              <a:gd name="connsiteY1" fmla="*/ 0 h 1458850"/>
              <a:gd name="connsiteX2" fmla="*/ 2771815 w 2917700"/>
              <a:gd name="connsiteY2" fmla="*/ 0 h 1458850"/>
              <a:gd name="connsiteX3" fmla="*/ 2917700 w 2917700"/>
              <a:gd name="connsiteY3" fmla="*/ 145885 h 1458850"/>
              <a:gd name="connsiteX4" fmla="*/ 2917700 w 2917700"/>
              <a:gd name="connsiteY4" fmla="*/ 1312965 h 1458850"/>
              <a:gd name="connsiteX5" fmla="*/ 2771815 w 2917700"/>
              <a:gd name="connsiteY5" fmla="*/ 1458850 h 1458850"/>
              <a:gd name="connsiteX6" fmla="*/ 145885 w 2917700"/>
              <a:gd name="connsiteY6" fmla="*/ 1458850 h 1458850"/>
              <a:gd name="connsiteX7" fmla="*/ 0 w 2917700"/>
              <a:gd name="connsiteY7" fmla="*/ 1312965 h 1458850"/>
              <a:gd name="connsiteX8" fmla="*/ 0 w 2917700"/>
              <a:gd name="connsiteY8" fmla="*/ 145885 h 14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700" h="1458850">
                <a:moveTo>
                  <a:pt x="0" y="145885"/>
                </a:moveTo>
                <a:cubicBezTo>
                  <a:pt x="0" y="65315"/>
                  <a:pt x="65315" y="0"/>
                  <a:pt x="145885" y="0"/>
                </a:cubicBezTo>
                <a:lnTo>
                  <a:pt x="2771815" y="0"/>
                </a:lnTo>
                <a:cubicBezTo>
                  <a:pt x="2852385" y="0"/>
                  <a:pt x="2917700" y="65315"/>
                  <a:pt x="2917700" y="145885"/>
                </a:cubicBezTo>
                <a:lnTo>
                  <a:pt x="2917700" y="1312965"/>
                </a:lnTo>
                <a:cubicBezTo>
                  <a:pt x="2917700" y="1393535"/>
                  <a:pt x="2852385" y="1458850"/>
                  <a:pt x="2771815" y="1458850"/>
                </a:cubicBezTo>
                <a:lnTo>
                  <a:pt x="145885" y="1458850"/>
                </a:lnTo>
                <a:cubicBezTo>
                  <a:pt x="65315" y="1458850"/>
                  <a:pt x="0" y="1393535"/>
                  <a:pt x="0" y="1312965"/>
                </a:cubicBezTo>
                <a:lnTo>
                  <a:pt x="0" y="1458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7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28" tIns="55428" rIns="55428" bIns="55428" numCol="1" spcCol="1270" anchor="ctr" anchorCtr="0">
            <a:noAutofit/>
          </a:bodyPr>
          <a:lstStyle/>
          <a:p>
            <a:pPr marL="0" lvl="0" indent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chọn lọc chỉ ghi hình khi phát hiện chuyển động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081161C-9E67-0A12-504F-1687D414C7AD}"/>
              </a:ext>
            </a:extLst>
          </p:cNvPr>
          <p:cNvSpPr/>
          <p:nvPr/>
        </p:nvSpPr>
        <p:spPr>
          <a:xfrm>
            <a:off x="8039551" y="3708535"/>
            <a:ext cx="2917700" cy="1009770"/>
          </a:xfrm>
          <a:custGeom>
            <a:avLst/>
            <a:gdLst>
              <a:gd name="connsiteX0" fmla="*/ 0 w 2917700"/>
              <a:gd name="connsiteY0" fmla="*/ 145885 h 1458850"/>
              <a:gd name="connsiteX1" fmla="*/ 145885 w 2917700"/>
              <a:gd name="connsiteY1" fmla="*/ 0 h 1458850"/>
              <a:gd name="connsiteX2" fmla="*/ 2771815 w 2917700"/>
              <a:gd name="connsiteY2" fmla="*/ 0 h 1458850"/>
              <a:gd name="connsiteX3" fmla="*/ 2917700 w 2917700"/>
              <a:gd name="connsiteY3" fmla="*/ 145885 h 1458850"/>
              <a:gd name="connsiteX4" fmla="*/ 2917700 w 2917700"/>
              <a:gd name="connsiteY4" fmla="*/ 1312965 h 1458850"/>
              <a:gd name="connsiteX5" fmla="*/ 2771815 w 2917700"/>
              <a:gd name="connsiteY5" fmla="*/ 1458850 h 1458850"/>
              <a:gd name="connsiteX6" fmla="*/ 145885 w 2917700"/>
              <a:gd name="connsiteY6" fmla="*/ 1458850 h 1458850"/>
              <a:gd name="connsiteX7" fmla="*/ 0 w 2917700"/>
              <a:gd name="connsiteY7" fmla="*/ 1312965 h 1458850"/>
              <a:gd name="connsiteX8" fmla="*/ 0 w 2917700"/>
              <a:gd name="connsiteY8" fmla="*/ 145885 h 14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700" h="1458850">
                <a:moveTo>
                  <a:pt x="0" y="145885"/>
                </a:moveTo>
                <a:cubicBezTo>
                  <a:pt x="0" y="65315"/>
                  <a:pt x="65315" y="0"/>
                  <a:pt x="145885" y="0"/>
                </a:cubicBezTo>
                <a:lnTo>
                  <a:pt x="2771815" y="0"/>
                </a:lnTo>
                <a:cubicBezTo>
                  <a:pt x="2852385" y="0"/>
                  <a:pt x="2917700" y="65315"/>
                  <a:pt x="2917700" y="145885"/>
                </a:cubicBezTo>
                <a:lnTo>
                  <a:pt x="2917700" y="1312965"/>
                </a:lnTo>
                <a:cubicBezTo>
                  <a:pt x="2917700" y="1393535"/>
                  <a:pt x="2852385" y="1458850"/>
                  <a:pt x="2771815" y="1458850"/>
                </a:cubicBezTo>
                <a:lnTo>
                  <a:pt x="145885" y="1458850"/>
                </a:lnTo>
                <a:cubicBezTo>
                  <a:pt x="65315" y="1458850"/>
                  <a:pt x="0" y="1393535"/>
                  <a:pt x="0" y="1312965"/>
                </a:cubicBezTo>
                <a:lnTo>
                  <a:pt x="0" y="1458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7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28" tIns="55428" rIns="55428" bIns="55428" numCol="1" spcCol="1270" anchor="ctr" anchorCtr="0">
            <a:noAutofit/>
          </a:bodyPr>
          <a:lstStyle/>
          <a:p>
            <a:pPr marL="0" lvl="0" indent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kết nối Internet để truyền dữ liệu hình ảnh về máy chủ</a:t>
            </a:r>
          </a:p>
        </p:txBody>
      </p:sp>
      <p:pic>
        <p:nvPicPr>
          <p:cNvPr id="8" name="Picture 6" descr="Camera thông minh thuộc Face Recognition Series | ORYZA Systems Systems">
            <a:extLst>
              <a:ext uri="{FF2B5EF4-FFF2-40B4-BE49-F238E27FC236}">
                <a16:creationId xmlns:a16="http://schemas.microsoft.com/office/drawing/2014/main" id="{6A9E4161-8BB5-CF30-6C75-C65DDC90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21" y="4085360"/>
            <a:ext cx="1789530" cy="178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68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04BD04-3E9C-4326-9FD4-AE7C68D37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8B04BD04-3E9C-4326-9FD4-AE7C68D37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27FB8B-E875-4B12-B840-ECB4C4A63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9B27FB8B-E875-4B12-B840-ECB4C4A639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A3F619-2EEE-4834-8ADF-0BEFCBF32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3EA3F619-2EEE-4834-8ADF-0BEFCBF32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B13842-ECA0-4888-8B32-173225D45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39B13842-ECA0-4888-8B32-173225D45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A99759-1CF6-4F91-BB60-E8DB5723A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56A99759-1CF6-4F91-BB60-E8DB5723A8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A58D83-507D-4295-8712-2856E937B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F4A58D83-507D-4295-8712-2856E937B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9C15C34-48D9-4F9B-8F3F-222D0F491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29C15C34-48D9-4F9B-8F3F-222D0F491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3" grpId="0" uiExpand="1">
        <p:bldSub>
          <a:bldDgm bld="one"/>
        </p:bldSub>
      </p:bldGraphic>
      <p:bldP spid="7" grpId="0" animBg="1"/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057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7DD092-B69D-825A-C837-B40F7CD6B575}"/>
              </a:ext>
            </a:extLst>
          </p:cNvPr>
          <p:cNvSpPr/>
          <p:nvPr/>
        </p:nvSpPr>
        <p:spPr>
          <a:xfrm>
            <a:off x="-268893" y="609600"/>
            <a:ext cx="7514519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Thiết bị thông minh là một hệ thống xử lí thông tin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3545C3-88F5-957F-9658-EC830857C705}"/>
              </a:ext>
            </a:extLst>
          </p:cNvPr>
          <p:cNvGraphicFramePr/>
          <p:nvPr/>
        </p:nvGraphicFramePr>
        <p:xfrm>
          <a:off x="1164934" y="1550766"/>
          <a:ext cx="7004424" cy="4653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7E95D5-EB43-CAF5-B4D2-82CC6A36B322}"/>
              </a:ext>
            </a:extLst>
          </p:cNvPr>
          <p:cNvSpPr/>
          <p:nvPr/>
        </p:nvSpPr>
        <p:spPr>
          <a:xfrm>
            <a:off x="1953657" y="4106876"/>
            <a:ext cx="2917700" cy="1458850"/>
          </a:xfrm>
          <a:custGeom>
            <a:avLst/>
            <a:gdLst>
              <a:gd name="connsiteX0" fmla="*/ 0 w 2917700"/>
              <a:gd name="connsiteY0" fmla="*/ 145885 h 1458850"/>
              <a:gd name="connsiteX1" fmla="*/ 145885 w 2917700"/>
              <a:gd name="connsiteY1" fmla="*/ 0 h 1458850"/>
              <a:gd name="connsiteX2" fmla="*/ 2771815 w 2917700"/>
              <a:gd name="connsiteY2" fmla="*/ 0 h 1458850"/>
              <a:gd name="connsiteX3" fmla="*/ 2917700 w 2917700"/>
              <a:gd name="connsiteY3" fmla="*/ 145885 h 1458850"/>
              <a:gd name="connsiteX4" fmla="*/ 2917700 w 2917700"/>
              <a:gd name="connsiteY4" fmla="*/ 1312965 h 1458850"/>
              <a:gd name="connsiteX5" fmla="*/ 2771815 w 2917700"/>
              <a:gd name="connsiteY5" fmla="*/ 1458850 h 1458850"/>
              <a:gd name="connsiteX6" fmla="*/ 145885 w 2917700"/>
              <a:gd name="connsiteY6" fmla="*/ 1458850 h 1458850"/>
              <a:gd name="connsiteX7" fmla="*/ 0 w 2917700"/>
              <a:gd name="connsiteY7" fmla="*/ 1312965 h 1458850"/>
              <a:gd name="connsiteX8" fmla="*/ 0 w 2917700"/>
              <a:gd name="connsiteY8" fmla="*/ 145885 h 14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700" h="1458850">
                <a:moveTo>
                  <a:pt x="0" y="145885"/>
                </a:moveTo>
                <a:cubicBezTo>
                  <a:pt x="0" y="65315"/>
                  <a:pt x="65315" y="0"/>
                  <a:pt x="145885" y="0"/>
                </a:cubicBezTo>
                <a:lnTo>
                  <a:pt x="2771815" y="0"/>
                </a:lnTo>
                <a:cubicBezTo>
                  <a:pt x="2852385" y="0"/>
                  <a:pt x="2917700" y="65315"/>
                  <a:pt x="2917700" y="145885"/>
                </a:cubicBezTo>
                <a:lnTo>
                  <a:pt x="2917700" y="1312965"/>
                </a:lnTo>
                <a:cubicBezTo>
                  <a:pt x="2917700" y="1393535"/>
                  <a:pt x="2852385" y="1458850"/>
                  <a:pt x="2771815" y="1458850"/>
                </a:cubicBezTo>
                <a:lnTo>
                  <a:pt x="145885" y="1458850"/>
                </a:lnTo>
                <a:cubicBezTo>
                  <a:pt x="65315" y="1458850"/>
                  <a:pt x="0" y="1393535"/>
                  <a:pt x="0" y="1312965"/>
                </a:cubicBezTo>
                <a:lnTo>
                  <a:pt x="0" y="1458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8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28" tIns="55428" rIns="55428" bIns="55428" numCol="1" spcCol="1270" anchor="ctr" anchorCtr="0">
            <a:noAutofit/>
          </a:bodyPr>
          <a:lstStyle/>
          <a:p>
            <a:pPr marL="0" lvl="0" indent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0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25F1AA-7435-2AA9-1A7F-7C7007E37D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83" y="3576697"/>
            <a:ext cx="2354263" cy="2413647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88EB19F-0DE1-D20F-69C0-702B9E18850D}"/>
              </a:ext>
            </a:extLst>
          </p:cNvPr>
          <p:cNvSpPr/>
          <p:nvPr/>
        </p:nvSpPr>
        <p:spPr>
          <a:xfrm>
            <a:off x="8054925" y="2048413"/>
            <a:ext cx="2917700" cy="1005683"/>
          </a:xfrm>
          <a:custGeom>
            <a:avLst/>
            <a:gdLst>
              <a:gd name="connsiteX0" fmla="*/ 0 w 2917700"/>
              <a:gd name="connsiteY0" fmla="*/ 145885 h 1458850"/>
              <a:gd name="connsiteX1" fmla="*/ 145885 w 2917700"/>
              <a:gd name="connsiteY1" fmla="*/ 0 h 1458850"/>
              <a:gd name="connsiteX2" fmla="*/ 2771815 w 2917700"/>
              <a:gd name="connsiteY2" fmla="*/ 0 h 1458850"/>
              <a:gd name="connsiteX3" fmla="*/ 2917700 w 2917700"/>
              <a:gd name="connsiteY3" fmla="*/ 145885 h 1458850"/>
              <a:gd name="connsiteX4" fmla="*/ 2917700 w 2917700"/>
              <a:gd name="connsiteY4" fmla="*/ 1312965 h 1458850"/>
              <a:gd name="connsiteX5" fmla="*/ 2771815 w 2917700"/>
              <a:gd name="connsiteY5" fmla="*/ 1458850 h 1458850"/>
              <a:gd name="connsiteX6" fmla="*/ 145885 w 2917700"/>
              <a:gd name="connsiteY6" fmla="*/ 1458850 h 1458850"/>
              <a:gd name="connsiteX7" fmla="*/ 0 w 2917700"/>
              <a:gd name="connsiteY7" fmla="*/ 1312965 h 1458850"/>
              <a:gd name="connsiteX8" fmla="*/ 0 w 2917700"/>
              <a:gd name="connsiteY8" fmla="*/ 145885 h 14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700" h="1458850">
                <a:moveTo>
                  <a:pt x="0" y="145885"/>
                </a:moveTo>
                <a:cubicBezTo>
                  <a:pt x="0" y="65315"/>
                  <a:pt x="65315" y="0"/>
                  <a:pt x="145885" y="0"/>
                </a:cubicBezTo>
                <a:lnTo>
                  <a:pt x="2771815" y="0"/>
                </a:lnTo>
                <a:cubicBezTo>
                  <a:pt x="2852385" y="0"/>
                  <a:pt x="2917700" y="65315"/>
                  <a:pt x="2917700" y="145885"/>
                </a:cubicBezTo>
                <a:lnTo>
                  <a:pt x="2917700" y="1312965"/>
                </a:lnTo>
                <a:cubicBezTo>
                  <a:pt x="2917700" y="1393535"/>
                  <a:pt x="2852385" y="1458850"/>
                  <a:pt x="2771815" y="1458850"/>
                </a:cubicBezTo>
                <a:lnTo>
                  <a:pt x="145885" y="1458850"/>
                </a:lnTo>
                <a:cubicBezTo>
                  <a:pt x="65315" y="1458850"/>
                  <a:pt x="0" y="1393535"/>
                  <a:pt x="0" y="1312965"/>
                </a:cubicBezTo>
                <a:lnTo>
                  <a:pt x="0" y="1458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7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28" tIns="55428" rIns="55428" bIns="55428" numCol="1" spcCol="1270" anchor="ctr" anchorCtr="0">
            <a:noAutofit/>
          </a:bodyPr>
          <a:lstStyle/>
          <a:p>
            <a:pPr marL="0" lvl="0" indent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Tự thực hiện các công việc như lau nhà, láp ráp máy móc, thiết bị, …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70D182B-54AD-4CE8-6100-DFD6BB701EA5}"/>
              </a:ext>
            </a:extLst>
          </p:cNvPr>
          <p:cNvSpPr/>
          <p:nvPr/>
        </p:nvSpPr>
        <p:spPr>
          <a:xfrm>
            <a:off x="8054925" y="3728187"/>
            <a:ext cx="2917700" cy="1005683"/>
          </a:xfrm>
          <a:custGeom>
            <a:avLst/>
            <a:gdLst>
              <a:gd name="connsiteX0" fmla="*/ 0 w 2917700"/>
              <a:gd name="connsiteY0" fmla="*/ 145885 h 1458850"/>
              <a:gd name="connsiteX1" fmla="*/ 145885 w 2917700"/>
              <a:gd name="connsiteY1" fmla="*/ 0 h 1458850"/>
              <a:gd name="connsiteX2" fmla="*/ 2771815 w 2917700"/>
              <a:gd name="connsiteY2" fmla="*/ 0 h 1458850"/>
              <a:gd name="connsiteX3" fmla="*/ 2917700 w 2917700"/>
              <a:gd name="connsiteY3" fmla="*/ 145885 h 1458850"/>
              <a:gd name="connsiteX4" fmla="*/ 2917700 w 2917700"/>
              <a:gd name="connsiteY4" fmla="*/ 1312965 h 1458850"/>
              <a:gd name="connsiteX5" fmla="*/ 2771815 w 2917700"/>
              <a:gd name="connsiteY5" fmla="*/ 1458850 h 1458850"/>
              <a:gd name="connsiteX6" fmla="*/ 145885 w 2917700"/>
              <a:gd name="connsiteY6" fmla="*/ 1458850 h 1458850"/>
              <a:gd name="connsiteX7" fmla="*/ 0 w 2917700"/>
              <a:gd name="connsiteY7" fmla="*/ 1312965 h 1458850"/>
              <a:gd name="connsiteX8" fmla="*/ 0 w 2917700"/>
              <a:gd name="connsiteY8" fmla="*/ 145885 h 14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700" h="1458850">
                <a:moveTo>
                  <a:pt x="0" y="145885"/>
                </a:moveTo>
                <a:cubicBezTo>
                  <a:pt x="0" y="65315"/>
                  <a:pt x="65315" y="0"/>
                  <a:pt x="145885" y="0"/>
                </a:cubicBezTo>
                <a:lnTo>
                  <a:pt x="2771815" y="0"/>
                </a:lnTo>
                <a:cubicBezTo>
                  <a:pt x="2852385" y="0"/>
                  <a:pt x="2917700" y="65315"/>
                  <a:pt x="2917700" y="145885"/>
                </a:cubicBezTo>
                <a:lnTo>
                  <a:pt x="2917700" y="1312965"/>
                </a:lnTo>
                <a:cubicBezTo>
                  <a:pt x="2917700" y="1393535"/>
                  <a:pt x="2852385" y="1458850"/>
                  <a:pt x="2771815" y="1458850"/>
                </a:cubicBezTo>
                <a:lnTo>
                  <a:pt x="145885" y="1458850"/>
                </a:lnTo>
                <a:cubicBezTo>
                  <a:pt x="65315" y="1458850"/>
                  <a:pt x="0" y="1393535"/>
                  <a:pt x="0" y="1312965"/>
                </a:cubicBezTo>
                <a:lnTo>
                  <a:pt x="0" y="1458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7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28" tIns="55428" rIns="55428" bIns="55428" numCol="1" spcCol="1270" anchor="ctr" anchorCtr="0">
            <a:noAutofit/>
          </a:bodyPr>
          <a:lstStyle/>
          <a:p>
            <a:pPr marL="0" lvl="0" indent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kết nối đến bộ điều khiển để nhận lệnh từ bộ điều khiển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5CEBBF-063C-5BF5-4A1F-F1EBDB3072BB}"/>
              </a:ext>
            </a:extLst>
          </p:cNvPr>
          <p:cNvSpPr/>
          <p:nvPr/>
        </p:nvSpPr>
        <p:spPr>
          <a:xfrm>
            <a:off x="8054925" y="5405755"/>
            <a:ext cx="2917700" cy="1005683"/>
          </a:xfrm>
          <a:custGeom>
            <a:avLst/>
            <a:gdLst>
              <a:gd name="connsiteX0" fmla="*/ 0 w 2917700"/>
              <a:gd name="connsiteY0" fmla="*/ 145885 h 1458850"/>
              <a:gd name="connsiteX1" fmla="*/ 145885 w 2917700"/>
              <a:gd name="connsiteY1" fmla="*/ 0 h 1458850"/>
              <a:gd name="connsiteX2" fmla="*/ 2771815 w 2917700"/>
              <a:gd name="connsiteY2" fmla="*/ 0 h 1458850"/>
              <a:gd name="connsiteX3" fmla="*/ 2917700 w 2917700"/>
              <a:gd name="connsiteY3" fmla="*/ 145885 h 1458850"/>
              <a:gd name="connsiteX4" fmla="*/ 2917700 w 2917700"/>
              <a:gd name="connsiteY4" fmla="*/ 1312965 h 1458850"/>
              <a:gd name="connsiteX5" fmla="*/ 2771815 w 2917700"/>
              <a:gd name="connsiteY5" fmla="*/ 1458850 h 1458850"/>
              <a:gd name="connsiteX6" fmla="*/ 145885 w 2917700"/>
              <a:gd name="connsiteY6" fmla="*/ 1458850 h 1458850"/>
              <a:gd name="connsiteX7" fmla="*/ 0 w 2917700"/>
              <a:gd name="connsiteY7" fmla="*/ 1312965 h 1458850"/>
              <a:gd name="connsiteX8" fmla="*/ 0 w 2917700"/>
              <a:gd name="connsiteY8" fmla="*/ 145885 h 145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700" h="1458850">
                <a:moveTo>
                  <a:pt x="0" y="145885"/>
                </a:moveTo>
                <a:cubicBezTo>
                  <a:pt x="0" y="65315"/>
                  <a:pt x="65315" y="0"/>
                  <a:pt x="145885" y="0"/>
                </a:cubicBezTo>
                <a:lnTo>
                  <a:pt x="2771815" y="0"/>
                </a:lnTo>
                <a:cubicBezTo>
                  <a:pt x="2852385" y="0"/>
                  <a:pt x="2917700" y="65315"/>
                  <a:pt x="2917700" y="145885"/>
                </a:cubicBezTo>
                <a:lnTo>
                  <a:pt x="2917700" y="1312965"/>
                </a:lnTo>
                <a:cubicBezTo>
                  <a:pt x="2917700" y="1393535"/>
                  <a:pt x="2852385" y="1458850"/>
                  <a:pt x="2771815" y="1458850"/>
                </a:cubicBezTo>
                <a:lnTo>
                  <a:pt x="145885" y="1458850"/>
                </a:lnTo>
                <a:cubicBezTo>
                  <a:pt x="65315" y="1458850"/>
                  <a:pt x="0" y="1393535"/>
                  <a:pt x="0" y="1312965"/>
                </a:cubicBezTo>
                <a:lnTo>
                  <a:pt x="0" y="145885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7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alpha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28" tIns="55428" rIns="55428" bIns="55428" numCol="1" spcCol="1270" anchor="ctr" anchorCtr="0">
            <a:noAutofit/>
          </a:bodyPr>
          <a:lstStyle/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giao tiếp bằng ngôn ngữ tự nhiên với con người</a:t>
            </a:r>
          </a:p>
        </p:txBody>
      </p:sp>
    </p:spTree>
    <p:extLst>
      <p:ext uri="{BB962C8B-B14F-4D97-AF65-F5344CB8AC3E}">
        <p14:creationId xmlns:p14="http://schemas.microsoft.com/office/powerpoint/2010/main" val="174001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04BD04-3E9C-4326-9FD4-AE7C68D37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8B04BD04-3E9C-4326-9FD4-AE7C68D37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27FB8B-E875-4B12-B840-ECB4C4A63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9B27FB8B-E875-4B12-B840-ECB4C4A639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A3F619-2EEE-4834-8ADF-0BEFCBF32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3EA3F619-2EEE-4834-8ADF-0BEFCBF32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B13842-ECA0-4888-8B32-173225D45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39B13842-ECA0-4888-8B32-173225D45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A99759-1CF6-4F91-BB60-E8DB5723A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56A99759-1CF6-4F91-BB60-E8DB5723A8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A58D83-507D-4295-8712-2856E937B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F4A58D83-507D-4295-8712-2856E937B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9C15C34-48D9-4F9B-8F3F-222D0F491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29C15C34-48D9-4F9B-8F3F-222D0F491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3" grpId="0" uiExpand="1">
        <p:bldSub>
          <a:bldDgm bld="one"/>
        </p:bldSub>
      </p:bldGraphic>
      <p:bldP spid="10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057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7DD092-B69D-825A-C837-B40F7CD6B575}"/>
              </a:ext>
            </a:extLst>
          </p:cNvPr>
          <p:cNvSpPr/>
          <p:nvPr/>
        </p:nvSpPr>
        <p:spPr>
          <a:xfrm>
            <a:off x="-268893" y="609600"/>
            <a:ext cx="7514519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Thiết bị thông minh là một hệ thống xử lí thông tin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3545C3-88F5-957F-9658-EC830857C705}"/>
              </a:ext>
            </a:extLst>
          </p:cNvPr>
          <p:cNvGraphicFramePr/>
          <p:nvPr/>
        </p:nvGraphicFramePr>
        <p:xfrm>
          <a:off x="1164934" y="1550766"/>
          <a:ext cx="7004424" cy="4653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Mobile phone">
                <a:extLst>
                  <a:ext uri="{FF2B5EF4-FFF2-40B4-BE49-F238E27FC236}">
                    <a16:creationId xmlns:a16="http://schemas.microsoft.com/office/drawing/2014/main" id="{C04C929A-29EA-4904-0F4F-0D9D64F984F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24854352"/>
                  </p:ext>
                </p:extLst>
              </p:nvPr>
            </p:nvGraphicFramePr>
            <p:xfrm>
              <a:off x="1143403" y="4714303"/>
              <a:ext cx="464226" cy="937483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464226" cy="937483"/>
                    </a:xfrm>
                    <a:prstGeom prst="rect">
                      <a:avLst/>
                    </a:prstGeom>
                  </am3d:spPr>
                  <am3d:camera>
                    <am3d:pos x="0" y="0" z="5250070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307497" d="1000000"/>
                    <am3d:preTrans dx="-44610" dy="-17992235" dz="888902"/>
                    <am3d:scale>
                      <am3d:sx n="1000000" d="1000000"/>
                      <am3d:sy n="1000000" d="1000000"/>
                      <am3d:sz n="1000000" d="1000000"/>
                    </am3d:scale>
                    <am3d:rot ax="-333852" ay="-44962" az="4386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07669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Mobile phone">
                <a:extLst>
                  <a:ext uri="{FF2B5EF4-FFF2-40B4-BE49-F238E27FC236}">
                    <a16:creationId xmlns:a16="http://schemas.microsoft.com/office/drawing/2014/main" id="{C04C929A-29EA-4904-0F4F-0D9D64F984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3403" y="4714303"/>
                <a:ext cx="464226" cy="9374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Laptop">
                <a:extLst>
                  <a:ext uri="{FF2B5EF4-FFF2-40B4-BE49-F238E27FC236}">
                    <a16:creationId xmlns:a16="http://schemas.microsoft.com/office/drawing/2014/main" id="{C76C24F6-3BF0-460B-EDB8-43D7EF2EB4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6525463"/>
                  </p:ext>
                </p:extLst>
              </p:nvPr>
            </p:nvGraphicFramePr>
            <p:xfrm>
              <a:off x="1893957" y="4584438"/>
              <a:ext cx="1218421" cy="1149387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1218421" cy="1149387"/>
                    </a:xfrm>
                    <a:prstGeom prst="rect">
                      <a:avLst/>
                    </a:prstGeom>
                  </am3d:spPr>
                  <am3d:camera>
                    <am3d:pos x="0" y="0" z="700871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 ax="1464081" ay="-32778" az="-14869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551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Laptop">
                <a:extLst>
                  <a:ext uri="{FF2B5EF4-FFF2-40B4-BE49-F238E27FC236}">
                    <a16:creationId xmlns:a16="http://schemas.microsoft.com/office/drawing/2014/main" id="{C76C24F6-3BF0-460B-EDB8-43D7EF2EB4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93957" y="4584438"/>
                <a:ext cx="1218421" cy="1149387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E8FEE6E9-E3BA-A726-1DF0-9F7F9998D4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73" y="4510659"/>
            <a:ext cx="1559413" cy="15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3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04BD04-3E9C-4326-9FD4-AE7C68D372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graphicEl>
                                              <a:dgm id="{8B04BD04-3E9C-4326-9FD4-AE7C68D372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B27FB8B-E875-4B12-B840-ECB4C4A639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9B27FB8B-E875-4B12-B840-ECB4C4A639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A3F619-2EEE-4834-8ADF-0BEFCBF32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3EA3F619-2EEE-4834-8ADF-0BEFCBF32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B13842-ECA0-4888-8B32-173225D45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39B13842-ECA0-4888-8B32-173225D45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6A99759-1CF6-4F91-BB60-E8DB5723A8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56A99759-1CF6-4F91-BB60-E8DB5723A8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A58D83-507D-4295-8712-2856E937B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F4A58D83-507D-4295-8712-2856E937B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9C15C34-48D9-4F9B-8F3F-222D0F491B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29C15C34-48D9-4F9B-8F3F-222D0F491B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3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057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7DD092-B69D-825A-C837-B40F7CD6B575}"/>
              </a:ext>
            </a:extLst>
          </p:cNvPr>
          <p:cNvSpPr/>
          <p:nvPr/>
        </p:nvSpPr>
        <p:spPr>
          <a:xfrm>
            <a:off x="-268893" y="609600"/>
            <a:ext cx="12354876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Vai trò của thiết bị thông minh đối với xã hội trong cuộc cách mạng công nghiệp lần thứ tư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155F29B-6AEC-3A4F-DF58-878E5F4A90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1052827"/>
              </p:ext>
            </p:extLst>
          </p:nvPr>
        </p:nvGraphicFramePr>
        <p:xfrm>
          <a:off x="184825" y="983807"/>
          <a:ext cx="11858017" cy="646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9A44F70-DDBA-6274-A7CB-1551F761CEED}"/>
              </a:ext>
            </a:extLst>
          </p:cNvPr>
          <p:cNvSpPr/>
          <p:nvPr/>
        </p:nvSpPr>
        <p:spPr>
          <a:xfrm>
            <a:off x="593385" y="5807758"/>
            <a:ext cx="1877438" cy="4338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Lần 1 - 1.0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AAD45F-6082-833F-7374-512B1E28379A}"/>
              </a:ext>
            </a:extLst>
          </p:cNvPr>
          <p:cNvSpPr/>
          <p:nvPr/>
        </p:nvSpPr>
        <p:spPr>
          <a:xfrm>
            <a:off x="3722457" y="5804513"/>
            <a:ext cx="1877438" cy="4338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Lần 2 - 2.0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E1C147-3105-2D66-689B-733F3BFC7793}"/>
              </a:ext>
            </a:extLst>
          </p:cNvPr>
          <p:cNvSpPr/>
          <p:nvPr/>
        </p:nvSpPr>
        <p:spPr>
          <a:xfrm>
            <a:off x="6932598" y="5804510"/>
            <a:ext cx="1877438" cy="4338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Lần 3 - 3.0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64CC02-221C-9C29-8113-F8B4B43755D5}"/>
              </a:ext>
            </a:extLst>
          </p:cNvPr>
          <p:cNvSpPr/>
          <p:nvPr/>
        </p:nvSpPr>
        <p:spPr>
          <a:xfrm>
            <a:off x="10094102" y="5804513"/>
            <a:ext cx="1877438" cy="4338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Lần 4 - 4.0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11AFEC3-21B3-6BDB-3399-948E2A15E8D8}"/>
              </a:ext>
            </a:extLst>
          </p:cNvPr>
          <p:cNvSpPr/>
          <p:nvPr/>
        </p:nvSpPr>
        <p:spPr>
          <a:xfrm>
            <a:off x="-270570" y="1214841"/>
            <a:ext cx="5277382" cy="6096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cuộc cách mạng công nghiệp:</a:t>
            </a:r>
          </a:p>
        </p:txBody>
      </p:sp>
    </p:spTree>
    <p:extLst>
      <p:ext uri="{BB962C8B-B14F-4D97-AF65-F5344CB8AC3E}">
        <p14:creationId xmlns:p14="http://schemas.microsoft.com/office/powerpoint/2010/main" val="380407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61140CC-01CF-4D21-A59A-565DDDB84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461140CC-01CF-4D21-A59A-565DDDB84D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9E2444-AEB8-4DAA-A4BF-EF03265D4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239E2444-AEB8-4DAA-A4BF-EF03265D4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E8819C-97EC-4EFC-AD6D-B6F5077B4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21E8819C-97EC-4EFC-AD6D-B6F5077B4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D9AB78F-9B94-4F8B-BD42-0A03D3562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AD9AB78F-9B94-4F8B-BD42-0A03D3562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BA40E9-F116-4D5E-9874-FD03F62605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dgm id="{C0BA40E9-F116-4D5E-9874-FD03F62605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6D5BAD-1E5F-4C0B-AAB9-6B2A0EC27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graphicEl>
                                              <a:dgm id="{0E6D5BAD-1E5F-4C0B-AAB9-6B2A0EC27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F699E17-E099-4A1A-90D8-C06FCA796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graphicEl>
                                              <a:dgm id="{6F699E17-E099-4A1A-90D8-C06FCA796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1B8142A-BF7A-47AC-A557-8114B65FAA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C1B8142A-BF7A-47AC-A557-8114B65FAA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3BCB81-21EA-472E-B3A1-F2FC2153C5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>
                                            <p:graphicEl>
                                              <a:dgm id="{7F3BCB81-21EA-472E-B3A1-F2FC2153C5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71DD8F1-42ED-410F-9555-C8E5C58579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>
                                            <p:graphicEl>
                                              <a:dgm id="{971DD8F1-42ED-410F-9555-C8E5C58579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F58FA29-FAA6-475A-AA52-84471939A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graphicEl>
                                              <a:dgm id="{4F58FA29-FAA6-475A-AA52-84471939AB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057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7DD092-B69D-825A-C837-B40F7CD6B575}"/>
              </a:ext>
            </a:extLst>
          </p:cNvPr>
          <p:cNvSpPr/>
          <p:nvPr/>
        </p:nvSpPr>
        <p:spPr>
          <a:xfrm>
            <a:off x="-268893" y="609600"/>
            <a:ext cx="12354876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Vai trò của thiết bị thông minh đối với xã hội trong cuộc cách mạng công nghiệp lần thứ tư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B55A2A8-4B2C-F4D7-3A10-DA5D94C82B2A}"/>
              </a:ext>
            </a:extLst>
          </p:cNvPr>
          <p:cNvGrpSpPr/>
          <p:nvPr/>
        </p:nvGrpSpPr>
        <p:grpSpPr>
          <a:xfrm>
            <a:off x="8667910" y="1540832"/>
            <a:ext cx="1434772" cy="1457637"/>
            <a:chOff x="10227776" y="922748"/>
            <a:chExt cx="1434772" cy="1457637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4" name="3D Model 23" descr="The Earth">
                  <a:extLst>
                    <a:ext uri="{FF2B5EF4-FFF2-40B4-BE49-F238E27FC236}">
                      <a16:creationId xmlns:a16="http://schemas.microsoft.com/office/drawing/2014/main" id="{22A5D6DD-EAE8-7F8F-8B44-222714FA2A3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0227776" y="922748"/>
                <a:ext cx="1434772" cy="1457637"/>
              </p:xfrm>
              <a:graphic>
                <a:graphicData uri="http://schemas.microsoft.com/office/drawing/2017/model3d">
                  <am3d:model3d r:embed="rId2">
                    <am3d:spPr>
                      <a:xfrm>
                        <a:off x="0" y="0"/>
                        <a:ext cx="1434772" cy="1457637"/>
                      </a:xfrm>
                      <a:prstGeom prst="rect">
                        <a:avLst/>
                      </a:prstGeom>
                    </am3d:spPr>
                    <am3d:camera>
                      <am3d:pos x="0" y="0" z="80516301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4920067" d="1000000"/>
                      <am3d:preTrans dx="19744" dy="-17995985" dz="103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486947" ay="716971" az="101472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246125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4" name="3D Model 23" descr="The Earth">
                  <a:extLst>
                    <a:ext uri="{FF2B5EF4-FFF2-40B4-BE49-F238E27FC236}">
                      <a16:creationId xmlns:a16="http://schemas.microsoft.com/office/drawing/2014/main" id="{22A5D6DD-EAE8-7F8F-8B44-222714FA2A3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667910" y="1540832"/>
                  <a:ext cx="1434772" cy="145763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4AD9C7D-C3A9-A96A-97CF-5AD484538ED1}"/>
                </a:ext>
              </a:extLst>
            </p:cNvPr>
            <p:cNvSpPr txBox="1"/>
            <p:nvPr/>
          </p:nvSpPr>
          <p:spPr>
            <a:xfrm>
              <a:off x="10298860" y="1288766"/>
              <a:ext cx="13387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Internet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A1595C-3A83-415A-8F60-1B168500EA4F}"/>
              </a:ext>
            </a:extLst>
          </p:cNvPr>
          <p:cNvSpPr/>
          <p:nvPr/>
        </p:nvSpPr>
        <p:spPr>
          <a:xfrm>
            <a:off x="-270570" y="1214841"/>
            <a:ext cx="4671706" cy="6096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thiết bị thông minh</a:t>
            </a:r>
          </a:p>
        </p:txBody>
      </p:sp>
      <p:pic>
        <p:nvPicPr>
          <p:cNvPr id="1026" name="Picture 2" descr="PNG Ngôi Nhà 7 - Hình Tách Nền Trong Suốt - KhoThietKe.Net">
            <a:extLst>
              <a:ext uri="{FF2B5EF4-FFF2-40B4-BE49-F238E27FC236}">
                <a16:creationId xmlns:a16="http://schemas.microsoft.com/office/drawing/2014/main" id="{6D52B0BA-511E-10AE-0E1C-0016D32C2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19" y="1824441"/>
            <a:ext cx="7277981" cy="493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982CD8-87BE-2047-B6E7-ECF3B741E859}"/>
              </a:ext>
            </a:extLst>
          </p:cNvPr>
          <p:cNvCxnSpPr>
            <a:cxnSpLocks/>
          </p:cNvCxnSpPr>
          <p:nvPr/>
        </p:nvCxnSpPr>
        <p:spPr>
          <a:xfrm flipH="1">
            <a:off x="2219425" y="2596916"/>
            <a:ext cx="6519569" cy="162967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28B8692-F38A-B808-7113-CC2389D25EE8}"/>
              </a:ext>
            </a:extLst>
          </p:cNvPr>
          <p:cNvCxnSpPr>
            <a:cxnSpLocks/>
          </p:cNvCxnSpPr>
          <p:nvPr/>
        </p:nvCxnSpPr>
        <p:spPr>
          <a:xfrm flipH="1">
            <a:off x="3212296" y="2745329"/>
            <a:ext cx="5642405" cy="163566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EF510D7-52DD-0167-C649-3CFA555FE3C1}"/>
              </a:ext>
            </a:extLst>
          </p:cNvPr>
          <p:cNvCxnSpPr>
            <a:cxnSpLocks/>
          </p:cNvCxnSpPr>
          <p:nvPr/>
        </p:nvCxnSpPr>
        <p:spPr>
          <a:xfrm flipH="1">
            <a:off x="6814498" y="2994878"/>
            <a:ext cx="2421004" cy="150029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5A14C8-E5AE-62C8-65CF-C8952259E5E9}"/>
              </a:ext>
            </a:extLst>
          </p:cNvPr>
          <p:cNvCxnSpPr>
            <a:cxnSpLocks/>
            <a:stCxn id="49" idx="6"/>
          </p:cNvCxnSpPr>
          <p:nvPr/>
        </p:nvCxnSpPr>
        <p:spPr>
          <a:xfrm flipV="1">
            <a:off x="3012164" y="2411566"/>
            <a:ext cx="5655746" cy="107342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95E456-80B2-77D0-725D-472FD66E2F2C}"/>
              </a:ext>
            </a:extLst>
          </p:cNvPr>
          <p:cNvCxnSpPr>
            <a:cxnSpLocks/>
          </p:cNvCxnSpPr>
          <p:nvPr/>
        </p:nvCxnSpPr>
        <p:spPr>
          <a:xfrm flipH="1">
            <a:off x="5757273" y="2865500"/>
            <a:ext cx="3357410" cy="150950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1EF52C65-F257-2BE6-EE8A-A55739320A69}"/>
              </a:ext>
            </a:extLst>
          </p:cNvPr>
          <p:cNvSpPr/>
          <p:nvPr/>
        </p:nvSpPr>
        <p:spPr>
          <a:xfrm>
            <a:off x="2808254" y="3383040"/>
            <a:ext cx="203910" cy="20391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8C5AC30-A918-967D-3A43-954BEC64DA4D}"/>
              </a:ext>
            </a:extLst>
          </p:cNvPr>
          <p:cNvSpPr/>
          <p:nvPr/>
        </p:nvSpPr>
        <p:spPr>
          <a:xfrm>
            <a:off x="3008386" y="4294146"/>
            <a:ext cx="203910" cy="20391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" descr="Camera thông minh thuộc Face Recognition Series | ORYZA Systems Systems">
            <a:extLst>
              <a:ext uri="{FF2B5EF4-FFF2-40B4-BE49-F238E27FC236}">
                <a16:creationId xmlns:a16="http://schemas.microsoft.com/office/drawing/2014/main" id="{E29332D9-35C6-976A-0A78-FEF674CB6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27" y="4452586"/>
            <a:ext cx="360671" cy="36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Alarm PNG Images | Vector and PSD Files | Free Download on Pngtree">
            <a:extLst>
              <a:ext uri="{FF2B5EF4-FFF2-40B4-BE49-F238E27FC236}">
                <a16:creationId xmlns:a16="http://schemas.microsoft.com/office/drawing/2014/main" id="{5BE35EED-C0CB-0F7B-FAA6-45B118B9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5000" y1="38333" x2="59444" y2="38889"/>
                        <a14:foregroundMark x1="39444" y1="53889" x2="44167" y2="56667"/>
                        <a14:foregroundMark x1="42222" y1="25278" x2="42222" y2="25278"/>
                        <a14:foregroundMark x1="49444" y1="21944" x2="49444" y2="21944"/>
                        <a14:foregroundMark x1="56667" y1="26111" x2="56667" y2="26111"/>
                        <a14:foregroundMark x1="62500" y1="29167" x2="62500" y2="29167"/>
                        <a14:foregroundMark x1="68889" y1="35556" x2="68889" y2="35556"/>
                        <a14:foregroundMark x1="30278" y1="33611" x2="30278" y2="33611"/>
                        <a14:foregroundMark x1="36944" y1="30833" x2="3694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973" y="4073626"/>
            <a:ext cx="654142" cy="65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Oval 69">
            <a:extLst>
              <a:ext uri="{FF2B5EF4-FFF2-40B4-BE49-F238E27FC236}">
                <a16:creationId xmlns:a16="http://schemas.microsoft.com/office/drawing/2014/main" id="{3AF713F5-83FD-0672-888B-C4A7E8487DF7}"/>
              </a:ext>
            </a:extLst>
          </p:cNvPr>
          <p:cNvSpPr/>
          <p:nvPr/>
        </p:nvSpPr>
        <p:spPr>
          <a:xfrm>
            <a:off x="1921096" y="4155080"/>
            <a:ext cx="203910" cy="20391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6" name="Picture 32">
            <a:extLst>
              <a:ext uri="{FF2B5EF4-FFF2-40B4-BE49-F238E27FC236}">
                <a16:creationId xmlns:a16="http://schemas.microsoft.com/office/drawing/2014/main" id="{B59A26D3-6483-F97D-B9A6-CEAB43A7D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989" y="3142970"/>
            <a:ext cx="1128773" cy="216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AEBB2FC-C4D9-63E6-E3F9-7FA67EEBC5C5}"/>
              </a:ext>
            </a:extLst>
          </p:cNvPr>
          <p:cNvCxnSpPr>
            <a:cxnSpLocks/>
          </p:cNvCxnSpPr>
          <p:nvPr/>
        </p:nvCxnSpPr>
        <p:spPr>
          <a:xfrm>
            <a:off x="9699942" y="2908232"/>
            <a:ext cx="1174729" cy="124684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64" name="Picture 40" descr="Thief, robber, Thief, robber png | PNGEgg">
            <a:extLst>
              <a:ext uri="{FF2B5EF4-FFF2-40B4-BE49-F238E27FC236}">
                <a16:creationId xmlns:a16="http://schemas.microsoft.com/office/drawing/2014/main" id="{372D2468-665D-B911-AF36-A0CAD1832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09" y="4673008"/>
            <a:ext cx="1419757" cy="141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5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9" grpId="0" animBg="1"/>
      <p:bldP spid="64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DBF1E5-6ADA-07B7-2F78-17417BCEB275}"/>
              </a:ext>
            </a:extLst>
          </p:cNvPr>
          <p:cNvSpPr/>
          <p:nvPr/>
        </p:nvSpPr>
        <p:spPr>
          <a:xfrm>
            <a:off x="-270570" y="0"/>
            <a:ext cx="4587242" cy="609600"/>
          </a:xfrm>
          <a:prstGeom prst="roundRect">
            <a:avLst>
              <a:gd name="adj" fmla="val 50000"/>
            </a:avLst>
          </a:prstGeom>
          <a:solidFill>
            <a:srgbClr val="F4D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BỊ THÔNG MINH     1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7DD092-B69D-825A-C837-B40F7CD6B575}"/>
              </a:ext>
            </a:extLst>
          </p:cNvPr>
          <p:cNvSpPr/>
          <p:nvPr/>
        </p:nvSpPr>
        <p:spPr>
          <a:xfrm>
            <a:off x="-268893" y="609600"/>
            <a:ext cx="12354876" cy="609600"/>
          </a:xfrm>
          <a:prstGeom prst="roundRect">
            <a:avLst>
              <a:gd name="adj" fmla="val 50000"/>
            </a:avLst>
          </a:prstGeom>
          <a:solidFill>
            <a:srgbClr val="C1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Vai trò của thiết bị thông minh đối với xã hội trong cuộc cách mạng công nghiệp lần thứ tư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42BDD3B-55A8-5D39-8728-2F18941A9D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3005414"/>
              </p:ext>
            </p:extLst>
          </p:nvPr>
        </p:nvGraphicFramePr>
        <p:xfrm>
          <a:off x="1212028" y="753036"/>
          <a:ext cx="9767943" cy="5948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974793-3E3D-B620-0F3F-3B73AF27050A}"/>
              </a:ext>
            </a:extLst>
          </p:cNvPr>
          <p:cNvSpPr/>
          <p:nvPr/>
        </p:nvSpPr>
        <p:spPr>
          <a:xfrm>
            <a:off x="-270571" y="1214841"/>
            <a:ext cx="5843031" cy="6096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cách mạng công nghiệp lần thứ tư:</a:t>
            </a:r>
          </a:p>
        </p:txBody>
      </p:sp>
    </p:spTree>
    <p:extLst>
      <p:ext uri="{BB962C8B-B14F-4D97-AF65-F5344CB8AC3E}">
        <p14:creationId xmlns:p14="http://schemas.microsoft.com/office/powerpoint/2010/main" val="395630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DC9C7-297A-47F0-9321-E27DA394B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AA4DC9C7-297A-47F0-9321-E27DA394B7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A3EC34-A0BE-4A78-AAF7-8C6E0DB6FE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D6A3EC34-A0BE-4A78-AAF7-8C6E0DB6FE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F98D75-28C0-4E08-8911-27C41321B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DAF98D75-28C0-4E08-8911-27C41321B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0A431B-2430-4208-A529-F81660FA8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A10A431B-2430-4208-A529-F81660FA8D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344796-254B-41F3-81EA-EE93DD4FC8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4344796-254B-41F3-81EA-EE93DD4FC8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12" grpId="0" animBg="1"/>
    </p:bld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15715</TotalTime>
  <Words>1341</Words>
  <Application>Microsoft Office PowerPoint</Application>
  <PresentationFormat>Widescreen</PresentationFormat>
  <Paragraphs>113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Corbel</vt:lpstr>
      <vt:lpstr>Impact</vt:lpstr>
      <vt:lpstr>Times New Roman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DamDH</dc:creator>
  <cp:lastModifiedBy>Huu Dam</cp:lastModifiedBy>
  <cp:revision>274</cp:revision>
  <dcterms:created xsi:type="dcterms:W3CDTF">2021-03-03T03:20:18Z</dcterms:created>
  <dcterms:modified xsi:type="dcterms:W3CDTF">2022-11-15T07:23:53Z</dcterms:modified>
</cp:coreProperties>
</file>